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5A583-6277-42D8-891D-C8F0010C76F7}" v="1" dt="2025-08-04T01:49:09.540"/>
    <p1510:client id="{DD68B408-606C-4A91-9A0A-117396A49098}" v="2" dt="2025-08-03T12:18:19.2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ul Ain Shakirah Mohd Nizam" userId="3b434a7a-78e4-4852-b157-2ae074955503" providerId="ADAL" clId="{DD68B408-606C-4A91-9A0A-117396A49098}"/>
    <pc:docChg chg="custSel modSld">
      <pc:chgData name="Nurul Ain Shakirah Mohd Nizam" userId="3b434a7a-78e4-4852-b157-2ae074955503" providerId="ADAL" clId="{DD68B408-606C-4A91-9A0A-117396A49098}" dt="2025-08-03T12:18:25.989" v="69" actId="962"/>
      <pc:docMkLst>
        <pc:docMk/>
      </pc:docMkLst>
      <pc:sldChg chg="addSp delSp modSp mod">
        <pc:chgData name="Nurul Ain Shakirah Mohd Nizam" userId="3b434a7a-78e4-4852-b157-2ae074955503" providerId="ADAL" clId="{DD68B408-606C-4A91-9A0A-117396A49098}" dt="2025-08-03T12:18:25.989" v="69" actId="962"/>
        <pc:sldMkLst>
          <pc:docMk/>
          <pc:sldMk cId="0" sldId="257"/>
        </pc:sldMkLst>
        <pc:spChg chg="mod">
          <ac:chgData name="Nurul Ain Shakirah Mohd Nizam" userId="3b434a7a-78e4-4852-b157-2ae074955503" providerId="ADAL" clId="{DD68B408-606C-4A91-9A0A-117396A49098}" dt="2025-08-01T09:45:15.539" v="2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Nurul Ain Shakirah Mohd Nizam" userId="3b434a7a-78e4-4852-b157-2ae074955503" providerId="ADAL" clId="{DD68B408-606C-4A91-9A0A-117396A49098}" dt="2025-08-01T09:45:22.609" v="9" actId="20577"/>
          <ac:spMkLst>
            <pc:docMk/>
            <pc:sldMk cId="0" sldId="257"/>
            <ac:spMk id="17" creationId="{00000000-0000-0000-0000-000000000000}"/>
          </ac:spMkLst>
        </pc:spChg>
        <pc:picChg chg="add del mod">
          <ac:chgData name="Nurul Ain Shakirah Mohd Nizam" userId="3b434a7a-78e4-4852-b157-2ae074955503" providerId="ADAL" clId="{DD68B408-606C-4A91-9A0A-117396A49098}" dt="2025-08-03T12:18:09.336" v="63" actId="478"/>
          <ac:picMkLst>
            <pc:docMk/>
            <pc:sldMk cId="0" sldId="257"/>
            <ac:picMk id="19" creationId="{2985287B-671B-D70D-C611-64AC3A29E598}"/>
          </ac:picMkLst>
        </pc:picChg>
        <pc:picChg chg="add mod">
          <ac:chgData name="Nurul Ain Shakirah Mohd Nizam" userId="3b434a7a-78e4-4852-b157-2ae074955503" providerId="ADAL" clId="{DD68B408-606C-4A91-9A0A-117396A49098}" dt="2025-08-03T12:18:25.989" v="69" actId="962"/>
          <ac:picMkLst>
            <pc:docMk/>
            <pc:sldMk cId="0" sldId="257"/>
            <ac:picMk id="20" creationId="{C90EA142-37CB-9A45-50EC-799D7C56AF34}"/>
          </ac:picMkLst>
        </pc:picChg>
      </pc:sldChg>
      <pc:sldChg chg="modSp mod">
        <pc:chgData name="Nurul Ain Shakirah Mohd Nizam" userId="3b434a7a-78e4-4852-b157-2ae074955503" providerId="ADAL" clId="{DD68B408-606C-4A91-9A0A-117396A49098}" dt="2025-08-01T09:48:33.096" v="62" actId="20577"/>
        <pc:sldMkLst>
          <pc:docMk/>
          <pc:sldMk cId="0" sldId="265"/>
        </pc:sldMkLst>
        <pc:spChg chg="mod">
          <ac:chgData name="Nurul Ain Shakirah Mohd Nizam" userId="3b434a7a-78e4-4852-b157-2ae074955503" providerId="ADAL" clId="{DD68B408-606C-4A91-9A0A-117396A49098}" dt="2025-08-01T09:48:33.096" v="62" actId="20577"/>
          <ac:spMkLst>
            <pc:docMk/>
            <pc:sldMk cId="0" sldId="265"/>
            <ac:spMk id="24" creationId="{00000000-0000-0000-0000-000000000000}"/>
          </ac:spMkLst>
        </pc:spChg>
      </pc:sldChg>
    </pc:docChg>
  </pc:docChgLst>
  <pc:docChgLst>
    <pc:chgData name="Nurul Ain Shakirah Mohd Nizam" userId="3b434a7a-78e4-4852-b157-2ae074955503" providerId="ADAL" clId="{1A75A583-6277-42D8-891D-C8F0010C76F7}"/>
    <pc:docChg chg="custSel modSld">
      <pc:chgData name="Nurul Ain Shakirah Mohd Nizam" userId="3b434a7a-78e4-4852-b157-2ae074955503" providerId="ADAL" clId="{1A75A583-6277-42D8-891D-C8F0010C76F7}" dt="2025-08-04T01:49:26.994" v="39" actId="14100"/>
      <pc:docMkLst>
        <pc:docMk/>
      </pc:docMkLst>
      <pc:sldChg chg="addSp delSp modSp mod">
        <pc:chgData name="Nurul Ain Shakirah Mohd Nizam" userId="3b434a7a-78e4-4852-b157-2ae074955503" providerId="ADAL" clId="{1A75A583-6277-42D8-891D-C8F0010C76F7}" dt="2025-08-04T01:49:26.994" v="39" actId="14100"/>
        <pc:sldMkLst>
          <pc:docMk/>
          <pc:sldMk cId="0" sldId="257"/>
        </pc:sldMkLst>
        <pc:spChg chg="mod">
          <ac:chgData name="Nurul Ain Shakirah Mohd Nizam" userId="3b434a7a-78e4-4852-b157-2ae074955503" providerId="ADAL" clId="{1A75A583-6277-42D8-891D-C8F0010C76F7}" dt="2025-08-01T12:03:44.382" v="3" actId="404"/>
          <ac:spMkLst>
            <pc:docMk/>
            <pc:sldMk cId="0" sldId="257"/>
            <ac:spMk id="8" creationId="{00000000-0000-0000-0000-000000000000}"/>
          </ac:spMkLst>
        </pc:spChg>
        <pc:picChg chg="add mod">
          <ac:chgData name="Nurul Ain Shakirah Mohd Nizam" userId="3b434a7a-78e4-4852-b157-2ae074955503" providerId="ADAL" clId="{1A75A583-6277-42D8-891D-C8F0010C76F7}" dt="2025-08-04T01:49:26.994" v="39" actId="14100"/>
          <ac:picMkLst>
            <pc:docMk/>
            <pc:sldMk cId="0" sldId="257"/>
            <ac:picMk id="19" creationId="{1B955C49-6626-9942-4663-453B7640CDB4}"/>
          </ac:picMkLst>
        </pc:picChg>
        <pc:picChg chg="del">
          <ac:chgData name="Nurul Ain Shakirah Mohd Nizam" userId="3b434a7a-78e4-4852-b157-2ae074955503" providerId="ADAL" clId="{1A75A583-6277-42D8-891D-C8F0010C76F7}" dt="2025-08-04T01:49:01.001" v="30" actId="478"/>
          <ac:picMkLst>
            <pc:docMk/>
            <pc:sldMk cId="0" sldId="257"/>
            <ac:picMk id="20" creationId="{C90EA142-37CB-9A45-50EC-799D7C56AF34}"/>
          </ac:picMkLst>
        </pc:picChg>
      </pc:sldChg>
      <pc:sldChg chg="modSp mod">
        <pc:chgData name="Nurul Ain Shakirah Mohd Nizam" userId="3b434a7a-78e4-4852-b157-2ae074955503" providerId="ADAL" clId="{1A75A583-6277-42D8-891D-C8F0010C76F7}" dt="2025-08-01T12:05:14.883" v="29" actId="20577"/>
        <pc:sldMkLst>
          <pc:docMk/>
          <pc:sldMk cId="0" sldId="264"/>
        </pc:sldMkLst>
        <pc:spChg chg="mod">
          <ac:chgData name="Nurul Ain Shakirah Mohd Nizam" userId="3b434a7a-78e4-4852-b157-2ae074955503" providerId="ADAL" clId="{1A75A583-6277-42D8-891D-C8F0010C76F7}" dt="2025-08-01T12:05:14.883" v="29" actId="20577"/>
          <ac:spMkLst>
            <pc:docMk/>
            <pc:sldMk cId="0" sldId="264"/>
            <ac:spMk id="3" creationId="{00000000-0000-0000-0000-000000000000}"/>
          </ac:spMkLst>
        </pc:spChg>
      </pc:sldChg>
    </pc:docChg>
  </pc:docChgLst>
  <pc:docChgLst>
    <pc:chgData name="Nurul Ain Shakirah Mohd Nizam" userId="3b434a7a-78e4-4852-b157-2ae074955503" providerId="ADAL" clId="{F84F8B0C-3454-402B-9E28-7F5B7FA1192C}"/>
    <pc:docChg chg="undo redo custSel modSld">
      <pc:chgData name="Nurul Ain Shakirah Mohd Nizam" userId="3b434a7a-78e4-4852-b157-2ae074955503" providerId="ADAL" clId="{F84F8B0C-3454-402B-9E28-7F5B7FA1192C}" dt="2025-07-31T06:39:59.737" v="148" actId="20577"/>
      <pc:docMkLst>
        <pc:docMk/>
      </pc:docMkLst>
      <pc:sldChg chg="modSp mod">
        <pc:chgData name="Nurul Ain Shakirah Mohd Nizam" userId="3b434a7a-78e4-4852-b157-2ae074955503" providerId="ADAL" clId="{F84F8B0C-3454-402B-9E28-7F5B7FA1192C}" dt="2025-07-31T06:26:12.285" v="22" actId="20577"/>
        <pc:sldMkLst>
          <pc:docMk/>
          <pc:sldMk cId="0" sldId="256"/>
        </pc:sldMkLst>
        <pc:spChg chg="mod">
          <ac:chgData name="Nurul Ain Shakirah Mohd Nizam" userId="3b434a7a-78e4-4852-b157-2ae074955503" providerId="ADAL" clId="{F84F8B0C-3454-402B-9E28-7F5B7FA1192C}" dt="2025-07-31T06:26:12.285" v="2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Nurul Ain Shakirah Mohd Nizam" userId="3b434a7a-78e4-4852-b157-2ae074955503" providerId="ADAL" clId="{F84F8B0C-3454-402B-9E28-7F5B7FA1192C}" dt="2025-07-31T06:37:39.902" v="124" actId="20577"/>
        <pc:sldMkLst>
          <pc:docMk/>
          <pc:sldMk cId="0" sldId="257"/>
        </pc:sldMkLst>
        <pc:spChg chg="mod">
          <ac:chgData name="Nurul Ain Shakirah Mohd Nizam" userId="3b434a7a-78e4-4852-b157-2ae074955503" providerId="ADAL" clId="{F84F8B0C-3454-402B-9E28-7F5B7FA1192C}" dt="2025-07-31T06:36:55.400" v="85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Nurul Ain Shakirah Mohd Nizam" userId="3b434a7a-78e4-4852-b157-2ae074955503" providerId="ADAL" clId="{F84F8B0C-3454-402B-9E28-7F5B7FA1192C}" dt="2025-07-31T06:37:39.902" v="124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Nurul Ain Shakirah Mohd Nizam" userId="3b434a7a-78e4-4852-b157-2ae074955503" providerId="ADAL" clId="{F84F8B0C-3454-402B-9E28-7F5B7FA1192C}" dt="2025-07-31T06:38:45.779" v="128" actId="20577"/>
        <pc:sldMkLst>
          <pc:docMk/>
          <pc:sldMk cId="0" sldId="262"/>
        </pc:sldMkLst>
        <pc:spChg chg="mod">
          <ac:chgData name="Nurul Ain Shakirah Mohd Nizam" userId="3b434a7a-78e4-4852-b157-2ae074955503" providerId="ADAL" clId="{F84F8B0C-3454-402B-9E28-7F5B7FA1192C}" dt="2025-07-31T06:38:45.779" v="128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Nurul Ain Shakirah Mohd Nizam" userId="3b434a7a-78e4-4852-b157-2ae074955503" providerId="ADAL" clId="{F84F8B0C-3454-402B-9E28-7F5B7FA1192C}" dt="2025-07-31T06:39:13.455" v="131" actId="123"/>
        <pc:sldMkLst>
          <pc:docMk/>
          <pc:sldMk cId="0" sldId="263"/>
        </pc:sldMkLst>
        <pc:spChg chg="mod">
          <ac:chgData name="Nurul Ain Shakirah Mohd Nizam" userId="3b434a7a-78e4-4852-b157-2ae074955503" providerId="ADAL" clId="{F84F8B0C-3454-402B-9E28-7F5B7FA1192C}" dt="2025-07-31T06:39:13.455" v="131" actId="123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Nurul Ain Shakirah Mohd Nizam" userId="3b434a7a-78e4-4852-b157-2ae074955503" providerId="ADAL" clId="{F84F8B0C-3454-402B-9E28-7F5B7FA1192C}" dt="2025-07-31T06:39:59.737" v="148" actId="20577"/>
        <pc:sldMkLst>
          <pc:docMk/>
          <pc:sldMk cId="0" sldId="265"/>
        </pc:sldMkLst>
        <pc:spChg chg="mod">
          <ac:chgData name="Nurul Ain Shakirah Mohd Nizam" userId="3b434a7a-78e4-4852-b157-2ae074955503" providerId="ADAL" clId="{F84F8B0C-3454-402B-9E28-7F5B7FA1192C}" dt="2025-07-31T06:39:59.737" v="148" actId="20577"/>
          <ac:spMkLst>
            <pc:docMk/>
            <pc:sldMk cId="0" sldId="265"/>
            <ac:spMk id="2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45240" cy="2552700"/>
          </a:xfrm>
          <a:custGeom>
            <a:avLst/>
            <a:gdLst/>
            <a:ahLst/>
            <a:cxnLst/>
            <a:rect l="l" t="t" r="r" b="b"/>
            <a:pathLst>
              <a:path w="11445240" h="2552700">
                <a:moveTo>
                  <a:pt x="0" y="2552700"/>
                </a:moveTo>
                <a:lnTo>
                  <a:pt x="11445240" y="2552700"/>
                </a:lnTo>
                <a:lnTo>
                  <a:pt x="11445240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379" y="-2"/>
            <a:ext cx="10294620" cy="68549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6159" y="153923"/>
            <a:ext cx="883919" cy="8854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160"/>
            <a:ext cx="12192000" cy="57277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5164835"/>
            <a:ext cx="12192000" cy="1693545"/>
          </a:xfrm>
          <a:custGeom>
            <a:avLst/>
            <a:gdLst/>
            <a:ahLst/>
            <a:cxnLst/>
            <a:rect l="l" t="t" r="r" b="b"/>
            <a:pathLst>
              <a:path w="12192000" h="1693545">
                <a:moveTo>
                  <a:pt x="12192000" y="0"/>
                </a:moveTo>
                <a:lnTo>
                  <a:pt x="0" y="0"/>
                </a:lnTo>
                <a:lnTo>
                  <a:pt x="0" y="1693164"/>
                </a:lnTo>
                <a:lnTo>
                  <a:pt x="12192000" y="16931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164835"/>
            <a:ext cx="12192000" cy="1693545"/>
          </a:xfrm>
          <a:custGeom>
            <a:avLst/>
            <a:gdLst/>
            <a:ahLst/>
            <a:cxnLst/>
            <a:rect l="l" t="t" r="r" b="b"/>
            <a:pathLst>
              <a:path w="12192000" h="1693545">
                <a:moveTo>
                  <a:pt x="0" y="1693164"/>
                </a:moveTo>
                <a:lnTo>
                  <a:pt x="12192000" y="1693164"/>
                </a:lnTo>
                <a:lnTo>
                  <a:pt x="12192000" y="0"/>
                </a:lnTo>
                <a:lnTo>
                  <a:pt x="0" y="0"/>
                </a:lnTo>
                <a:lnTo>
                  <a:pt x="0" y="169316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45240" cy="2552700"/>
          </a:xfrm>
          <a:custGeom>
            <a:avLst/>
            <a:gdLst/>
            <a:ahLst/>
            <a:cxnLst/>
            <a:rect l="l" t="t" r="r" b="b"/>
            <a:pathLst>
              <a:path w="11445240" h="2552700">
                <a:moveTo>
                  <a:pt x="0" y="2552700"/>
                </a:moveTo>
                <a:lnTo>
                  <a:pt x="11445240" y="2552700"/>
                </a:lnTo>
                <a:lnTo>
                  <a:pt x="11445240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543555"/>
            <a:ext cx="213360" cy="91440"/>
          </a:xfrm>
          <a:custGeom>
            <a:avLst/>
            <a:gdLst/>
            <a:ahLst/>
            <a:cxnLst/>
            <a:rect l="l" t="t" r="r" b="b"/>
            <a:pathLst>
              <a:path w="213360" h="91439">
                <a:moveTo>
                  <a:pt x="0" y="91439"/>
                </a:moveTo>
                <a:lnTo>
                  <a:pt x="213360" y="91439"/>
                </a:lnTo>
                <a:lnTo>
                  <a:pt x="21336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5404" y="2543555"/>
            <a:ext cx="196850" cy="91440"/>
          </a:xfrm>
          <a:custGeom>
            <a:avLst/>
            <a:gdLst/>
            <a:ahLst/>
            <a:cxnLst/>
            <a:rect l="l" t="t" r="r" b="b"/>
            <a:pathLst>
              <a:path w="196850" h="91439">
                <a:moveTo>
                  <a:pt x="0" y="91439"/>
                </a:moveTo>
                <a:lnTo>
                  <a:pt x="196596" y="91439"/>
                </a:lnTo>
                <a:lnTo>
                  <a:pt x="19659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9771" y="59435"/>
            <a:ext cx="923290" cy="1023619"/>
          </a:xfrm>
          <a:custGeom>
            <a:avLst/>
            <a:gdLst/>
            <a:ahLst/>
            <a:cxnLst/>
            <a:rect l="l" t="t" r="r" b="b"/>
            <a:pathLst>
              <a:path w="923290" h="1023619">
                <a:moveTo>
                  <a:pt x="240792" y="281940"/>
                </a:moveTo>
                <a:lnTo>
                  <a:pt x="561975" y="603123"/>
                </a:lnTo>
              </a:path>
              <a:path w="923290" h="1023619">
                <a:moveTo>
                  <a:pt x="0" y="670560"/>
                </a:moveTo>
                <a:lnTo>
                  <a:pt x="560958" y="603504"/>
                </a:lnTo>
              </a:path>
              <a:path w="923290" h="1023619">
                <a:moveTo>
                  <a:pt x="0" y="670306"/>
                </a:moveTo>
                <a:lnTo>
                  <a:pt x="239649" y="281940"/>
                </a:lnTo>
              </a:path>
              <a:path w="923290" h="1023619">
                <a:moveTo>
                  <a:pt x="562355" y="603250"/>
                </a:moveTo>
                <a:lnTo>
                  <a:pt x="802004" y="0"/>
                </a:lnTo>
              </a:path>
              <a:path w="923290" h="1023619">
                <a:moveTo>
                  <a:pt x="240792" y="282067"/>
                </a:moveTo>
                <a:lnTo>
                  <a:pt x="801751" y="0"/>
                </a:lnTo>
              </a:path>
              <a:path w="923290" h="1023619">
                <a:moveTo>
                  <a:pt x="120396" y="1023239"/>
                </a:moveTo>
                <a:lnTo>
                  <a:pt x="561467" y="603504"/>
                </a:lnTo>
              </a:path>
              <a:path w="923290" h="1023619">
                <a:moveTo>
                  <a:pt x="0" y="670560"/>
                </a:moveTo>
                <a:lnTo>
                  <a:pt x="119887" y="1022350"/>
                </a:lnTo>
              </a:path>
              <a:path w="923290" h="1023619">
                <a:moveTo>
                  <a:pt x="562355" y="603504"/>
                </a:moveTo>
                <a:lnTo>
                  <a:pt x="923162" y="86360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368912" y="344042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26" y="0"/>
                </a:lnTo>
              </a:path>
            </a:pathLst>
          </a:custGeom>
          <a:ln w="11683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26723" y="59435"/>
            <a:ext cx="984250" cy="1227455"/>
          </a:xfrm>
          <a:custGeom>
            <a:avLst/>
            <a:gdLst/>
            <a:ahLst/>
            <a:cxnLst/>
            <a:rect l="l" t="t" r="r" b="b"/>
            <a:pathLst>
              <a:path w="984250" h="1227455">
                <a:moveTo>
                  <a:pt x="804672" y="0"/>
                </a:moveTo>
                <a:lnTo>
                  <a:pt x="524255" y="286385"/>
                </a:lnTo>
              </a:path>
              <a:path w="984250" h="1227455">
                <a:moveTo>
                  <a:pt x="123444" y="1022604"/>
                </a:moveTo>
                <a:lnTo>
                  <a:pt x="562482" y="1226693"/>
                </a:lnTo>
              </a:path>
              <a:path w="984250" h="1227455">
                <a:moveTo>
                  <a:pt x="562355" y="1226947"/>
                </a:moveTo>
                <a:lnTo>
                  <a:pt x="925068" y="864108"/>
                </a:lnTo>
              </a:path>
              <a:path w="984250" h="1227455">
                <a:moveTo>
                  <a:pt x="565403" y="603123"/>
                </a:moveTo>
                <a:lnTo>
                  <a:pt x="984123" y="443484"/>
                </a:lnTo>
              </a:path>
              <a:path w="984250" h="1227455">
                <a:moveTo>
                  <a:pt x="122174" y="1022223"/>
                </a:moveTo>
                <a:lnTo>
                  <a:pt x="1524" y="1021080"/>
                </a:lnTo>
              </a:path>
              <a:path w="984250" h="1227455">
                <a:moveTo>
                  <a:pt x="123444" y="120396"/>
                </a:moveTo>
                <a:lnTo>
                  <a:pt x="245236" y="287400"/>
                </a:lnTo>
              </a:path>
              <a:path w="984250" h="1227455">
                <a:moveTo>
                  <a:pt x="3048" y="671449"/>
                </a:moveTo>
                <a:lnTo>
                  <a:pt x="118872" y="120396"/>
                </a:lnTo>
              </a:path>
              <a:path w="984250" h="1227455">
                <a:moveTo>
                  <a:pt x="121920" y="125222"/>
                </a:moveTo>
                <a:lnTo>
                  <a:pt x="803909" y="12192"/>
                </a:lnTo>
              </a:path>
              <a:path w="984250" h="1227455">
                <a:moveTo>
                  <a:pt x="3936" y="670560"/>
                </a:moveTo>
                <a:lnTo>
                  <a:pt x="0" y="1020318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34168" y="804544"/>
            <a:ext cx="417830" cy="546735"/>
          </a:xfrm>
          <a:custGeom>
            <a:avLst/>
            <a:gdLst/>
            <a:ahLst/>
            <a:cxnLst/>
            <a:rect l="l" t="t" r="r" b="b"/>
            <a:pathLst>
              <a:path w="417829" h="546735">
                <a:moveTo>
                  <a:pt x="0" y="362076"/>
                </a:moveTo>
                <a:lnTo>
                  <a:pt x="274447" y="0"/>
                </a:lnTo>
              </a:path>
              <a:path w="417829" h="546735">
                <a:moveTo>
                  <a:pt x="417322" y="546607"/>
                </a:moveTo>
                <a:lnTo>
                  <a:pt x="274447" y="0"/>
                </a:lnTo>
              </a:path>
              <a:path w="417829" h="546735">
                <a:moveTo>
                  <a:pt x="417322" y="546607"/>
                </a:moveTo>
                <a:lnTo>
                  <a:pt x="0" y="362076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78314" y="409829"/>
            <a:ext cx="1247775" cy="941705"/>
          </a:xfrm>
          <a:custGeom>
            <a:avLst/>
            <a:gdLst/>
            <a:ahLst/>
            <a:cxnLst/>
            <a:rect l="l" t="t" r="r" b="b"/>
            <a:pathLst>
              <a:path w="1247775" h="941705">
                <a:moveTo>
                  <a:pt x="0" y="239522"/>
                </a:moveTo>
                <a:lnTo>
                  <a:pt x="414146" y="1905"/>
                </a:lnTo>
              </a:path>
              <a:path w="1247775" h="941705">
                <a:moveTo>
                  <a:pt x="630301" y="394716"/>
                </a:moveTo>
                <a:lnTo>
                  <a:pt x="0" y="239522"/>
                </a:lnTo>
              </a:path>
              <a:path w="1247775" h="941705">
                <a:moveTo>
                  <a:pt x="355853" y="756793"/>
                </a:moveTo>
                <a:lnTo>
                  <a:pt x="0" y="239522"/>
                </a:lnTo>
              </a:path>
              <a:path w="1247775" h="941705">
                <a:moveTo>
                  <a:pt x="1105407" y="774573"/>
                </a:moveTo>
                <a:lnTo>
                  <a:pt x="629411" y="394843"/>
                </a:lnTo>
              </a:path>
              <a:path w="1247775" h="941705">
                <a:moveTo>
                  <a:pt x="773176" y="941324"/>
                </a:moveTo>
                <a:lnTo>
                  <a:pt x="1105407" y="774573"/>
                </a:lnTo>
              </a:path>
              <a:path w="1247775" h="941705">
                <a:moveTo>
                  <a:pt x="1247393" y="309880"/>
                </a:moveTo>
                <a:lnTo>
                  <a:pt x="629411" y="394843"/>
                </a:lnTo>
              </a:path>
              <a:path w="1247775" h="941705">
                <a:moveTo>
                  <a:pt x="630301" y="394716"/>
                </a:moveTo>
                <a:lnTo>
                  <a:pt x="838834" y="1905"/>
                </a:lnTo>
              </a:path>
              <a:path w="1247775" h="941705">
                <a:moveTo>
                  <a:pt x="354710" y="754888"/>
                </a:moveTo>
                <a:lnTo>
                  <a:pt x="322071" y="478282"/>
                </a:lnTo>
              </a:path>
              <a:path w="1247775" h="941705">
                <a:moveTo>
                  <a:pt x="0" y="239522"/>
                </a:moveTo>
                <a:lnTo>
                  <a:pt x="321944" y="478282"/>
                </a:lnTo>
              </a:path>
              <a:path w="1247775" h="941705">
                <a:moveTo>
                  <a:pt x="1105407" y="774573"/>
                </a:moveTo>
                <a:lnTo>
                  <a:pt x="1247647" y="311785"/>
                </a:lnTo>
              </a:path>
              <a:path w="1247775" h="941705">
                <a:moveTo>
                  <a:pt x="1247647" y="311785"/>
                </a:moveTo>
                <a:lnTo>
                  <a:pt x="838834" y="1905"/>
                </a:lnTo>
              </a:path>
              <a:path w="1247775" h="941705">
                <a:moveTo>
                  <a:pt x="629411" y="394843"/>
                </a:moveTo>
                <a:lnTo>
                  <a:pt x="414146" y="1905"/>
                </a:lnTo>
              </a:path>
              <a:path w="1247775" h="941705">
                <a:moveTo>
                  <a:pt x="414146" y="1905"/>
                </a:moveTo>
                <a:lnTo>
                  <a:pt x="838453" y="0"/>
                </a:lnTo>
              </a:path>
              <a:path w="1247775" h="941705">
                <a:moveTo>
                  <a:pt x="316737" y="479044"/>
                </a:moveTo>
                <a:lnTo>
                  <a:pt x="629411" y="394843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82960" y="1185798"/>
            <a:ext cx="15875" cy="120014"/>
          </a:xfrm>
          <a:custGeom>
            <a:avLst/>
            <a:gdLst/>
            <a:ahLst/>
            <a:cxnLst/>
            <a:rect l="l" t="t" r="r" b="b"/>
            <a:pathLst>
              <a:path w="15875" h="120015">
                <a:moveTo>
                  <a:pt x="0" y="0"/>
                </a:moveTo>
                <a:lnTo>
                  <a:pt x="15367" y="119634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89998" y="647700"/>
            <a:ext cx="1108710" cy="703580"/>
          </a:xfrm>
          <a:custGeom>
            <a:avLst/>
            <a:gdLst/>
            <a:ahLst/>
            <a:cxnLst/>
            <a:rect l="l" t="t" r="r" b="b"/>
            <a:pathLst>
              <a:path w="1108709" h="703580">
                <a:moveTo>
                  <a:pt x="199390" y="659764"/>
                </a:moveTo>
                <a:lnTo>
                  <a:pt x="348106" y="516254"/>
                </a:lnTo>
              </a:path>
              <a:path w="1108709" h="703580">
                <a:moveTo>
                  <a:pt x="761492" y="703452"/>
                </a:moveTo>
                <a:lnTo>
                  <a:pt x="199898" y="663701"/>
                </a:lnTo>
              </a:path>
              <a:path w="1108709" h="703580">
                <a:moveTo>
                  <a:pt x="204977" y="660273"/>
                </a:moveTo>
                <a:lnTo>
                  <a:pt x="0" y="0"/>
                </a:lnTo>
              </a:path>
              <a:path w="1108709" h="703580">
                <a:moveTo>
                  <a:pt x="761492" y="703452"/>
                </a:moveTo>
                <a:lnTo>
                  <a:pt x="1108582" y="659764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094846" y="1217167"/>
            <a:ext cx="591820" cy="531495"/>
          </a:xfrm>
          <a:custGeom>
            <a:avLst/>
            <a:gdLst/>
            <a:ahLst/>
            <a:cxnLst/>
            <a:rect l="l" t="t" r="r" b="b"/>
            <a:pathLst>
              <a:path w="591820" h="531494">
                <a:moveTo>
                  <a:pt x="99441" y="0"/>
                </a:moveTo>
                <a:lnTo>
                  <a:pt x="591311" y="218059"/>
                </a:lnTo>
              </a:path>
              <a:path w="591820" h="531494">
                <a:moveTo>
                  <a:pt x="0" y="531368"/>
                </a:moveTo>
                <a:lnTo>
                  <a:pt x="99441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194288" y="666495"/>
            <a:ext cx="886460" cy="551180"/>
          </a:xfrm>
          <a:custGeom>
            <a:avLst/>
            <a:gdLst/>
            <a:ahLst/>
            <a:cxnLst/>
            <a:rect l="l" t="t" r="r" b="b"/>
            <a:pathLst>
              <a:path w="886459" h="551180">
                <a:moveTo>
                  <a:pt x="499490" y="0"/>
                </a:moveTo>
                <a:lnTo>
                  <a:pt x="886078" y="412750"/>
                </a:lnTo>
              </a:path>
              <a:path w="886459" h="551180">
                <a:moveTo>
                  <a:pt x="0" y="550671"/>
                </a:moveTo>
                <a:lnTo>
                  <a:pt x="49949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686158" y="1435227"/>
            <a:ext cx="506095" cy="132715"/>
          </a:xfrm>
          <a:custGeom>
            <a:avLst/>
            <a:gdLst/>
            <a:ahLst/>
            <a:cxnLst/>
            <a:rect l="l" t="t" r="r" b="b"/>
            <a:pathLst>
              <a:path w="506095" h="132715">
                <a:moveTo>
                  <a:pt x="0" y="0"/>
                </a:moveTo>
                <a:lnTo>
                  <a:pt x="505841" y="132638"/>
                </a:lnTo>
              </a:path>
            </a:pathLst>
          </a:custGeom>
          <a:ln w="6349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196066" y="1102613"/>
            <a:ext cx="310515" cy="113030"/>
          </a:xfrm>
          <a:custGeom>
            <a:avLst/>
            <a:gdLst/>
            <a:ahLst/>
            <a:cxnLst/>
            <a:rect l="l" t="t" r="r" b="b"/>
            <a:pathLst>
              <a:path w="310515" h="113030">
                <a:moveTo>
                  <a:pt x="0" y="112775"/>
                </a:moveTo>
                <a:lnTo>
                  <a:pt x="310006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949430" y="1577141"/>
            <a:ext cx="242570" cy="547370"/>
          </a:xfrm>
          <a:custGeom>
            <a:avLst/>
            <a:gdLst/>
            <a:ahLst/>
            <a:cxnLst/>
            <a:rect l="l" t="t" r="r" b="b"/>
            <a:pathLst>
              <a:path w="242570" h="547369">
                <a:moveTo>
                  <a:pt x="0" y="547314"/>
                </a:moveTo>
                <a:lnTo>
                  <a:pt x="24257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685778" y="1079246"/>
            <a:ext cx="506730" cy="464820"/>
          </a:xfrm>
          <a:custGeom>
            <a:avLst/>
            <a:gdLst/>
            <a:ahLst/>
            <a:cxnLst/>
            <a:rect l="l" t="t" r="r" b="b"/>
            <a:pathLst>
              <a:path w="506729" h="464819">
                <a:moveTo>
                  <a:pt x="0" y="354964"/>
                </a:moveTo>
                <a:lnTo>
                  <a:pt x="394589" y="0"/>
                </a:lnTo>
              </a:path>
              <a:path w="506729" h="464819">
                <a:moveTo>
                  <a:pt x="394589" y="0"/>
                </a:moveTo>
                <a:lnTo>
                  <a:pt x="506222" y="464513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988040" y="679450"/>
            <a:ext cx="711200" cy="1069340"/>
          </a:xfrm>
          <a:custGeom>
            <a:avLst/>
            <a:gdLst/>
            <a:ahLst/>
            <a:cxnLst/>
            <a:rect l="l" t="t" r="r" b="b"/>
            <a:pathLst>
              <a:path w="711200" h="1069339">
                <a:moveTo>
                  <a:pt x="4444" y="409066"/>
                </a:moveTo>
                <a:lnTo>
                  <a:pt x="210311" y="541654"/>
                </a:lnTo>
              </a:path>
              <a:path w="711200" h="1069339">
                <a:moveTo>
                  <a:pt x="106806" y="1069086"/>
                </a:moveTo>
                <a:lnTo>
                  <a:pt x="0" y="410845"/>
                </a:lnTo>
              </a:path>
              <a:path w="711200" h="1069339">
                <a:moveTo>
                  <a:pt x="5460" y="415671"/>
                </a:moveTo>
                <a:lnTo>
                  <a:pt x="710818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77706" y="322961"/>
            <a:ext cx="386715" cy="284480"/>
          </a:xfrm>
          <a:custGeom>
            <a:avLst/>
            <a:gdLst/>
            <a:ahLst/>
            <a:cxnLst/>
            <a:rect l="l" t="t" r="r" b="b"/>
            <a:pathLst>
              <a:path w="386715" h="284480">
                <a:moveTo>
                  <a:pt x="87249" y="0"/>
                </a:moveTo>
                <a:lnTo>
                  <a:pt x="386334" y="91694"/>
                </a:lnTo>
              </a:path>
              <a:path w="386715" h="284480">
                <a:moveTo>
                  <a:pt x="0" y="283972"/>
                </a:moveTo>
                <a:lnTo>
                  <a:pt x="386334" y="91694"/>
                </a:lnTo>
              </a:path>
              <a:path w="386715" h="284480">
                <a:moveTo>
                  <a:pt x="0" y="283972"/>
                </a:moveTo>
                <a:lnTo>
                  <a:pt x="87249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077706" y="10160"/>
            <a:ext cx="650875" cy="761365"/>
          </a:xfrm>
          <a:custGeom>
            <a:avLst/>
            <a:gdLst/>
            <a:ahLst/>
            <a:cxnLst/>
            <a:rect l="l" t="t" r="r" b="b"/>
            <a:pathLst>
              <a:path w="650875" h="761365">
                <a:moveTo>
                  <a:pt x="426974" y="0"/>
                </a:moveTo>
                <a:lnTo>
                  <a:pt x="650748" y="199009"/>
                </a:lnTo>
              </a:path>
              <a:path w="650875" h="761365">
                <a:moveTo>
                  <a:pt x="386334" y="404495"/>
                </a:moveTo>
                <a:lnTo>
                  <a:pt x="426974" y="0"/>
                </a:lnTo>
              </a:path>
              <a:path w="650875" h="761365">
                <a:moveTo>
                  <a:pt x="87249" y="312800"/>
                </a:moveTo>
                <a:lnTo>
                  <a:pt x="426974" y="0"/>
                </a:lnTo>
              </a:path>
              <a:path w="650875" h="761365">
                <a:moveTo>
                  <a:pt x="161671" y="761111"/>
                </a:moveTo>
                <a:lnTo>
                  <a:pt x="386079" y="403987"/>
                </a:lnTo>
              </a:path>
              <a:path w="650875" h="761365">
                <a:moveTo>
                  <a:pt x="0" y="596773"/>
                </a:moveTo>
                <a:lnTo>
                  <a:pt x="161671" y="761111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463786" y="414147"/>
            <a:ext cx="135255" cy="350520"/>
          </a:xfrm>
          <a:custGeom>
            <a:avLst/>
            <a:gdLst/>
            <a:ahLst/>
            <a:cxnLst/>
            <a:rect l="l" t="t" r="r" b="b"/>
            <a:pathLst>
              <a:path w="135254" h="350520">
                <a:moveTo>
                  <a:pt x="135000" y="350012"/>
                </a:moveTo>
                <a:lnTo>
                  <a:pt x="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041130" y="10160"/>
            <a:ext cx="738505" cy="793750"/>
          </a:xfrm>
          <a:custGeom>
            <a:avLst/>
            <a:gdLst/>
            <a:ahLst/>
            <a:cxnLst/>
            <a:rect l="l" t="t" r="r" b="b"/>
            <a:pathLst>
              <a:path w="738504" h="793750">
                <a:moveTo>
                  <a:pt x="422910" y="404495"/>
                </a:moveTo>
                <a:lnTo>
                  <a:pt x="736980" y="450977"/>
                </a:lnTo>
              </a:path>
              <a:path w="738504" h="793750">
                <a:moveTo>
                  <a:pt x="124968" y="311785"/>
                </a:moveTo>
                <a:lnTo>
                  <a:pt x="325120" y="237998"/>
                </a:lnTo>
              </a:path>
              <a:path w="738504" h="793750">
                <a:moveTo>
                  <a:pt x="463550" y="0"/>
                </a:moveTo>
                <a:lnTo>
                  <a:pt x="325120" y="237998"/>
                </a:lnTo>
              </a:path>
              <a:path w="738504" h="793750">
                <a:moveTo>
                  <a:pt x="198247" y="761111"/>
                </a:moveTo>
                <a:lnTo>
                  <a:pt x="556260" y="754507"/>
                </a:lnTo>
              </a:path>
              <a:path w="738504" h="793750">
                <a:moveTo>
                  <a:pt x="556260" y="754507"/>
                </a:moveTo>
                <a:lnTo>
                  <a:pt x="736980" y="450977"/>
                </a:lnTo>
              </a:path>
              <a:path w="738504" h="793750">
                <a:moveTo>
                  <a:pt x="422655" y="403987"/>
                </a:moveTo>
                <a:lnTo>
                  <a:pt x="687324" y="199009"/>
                </a:lnTo>
              </a:path>
              <a:path w="738504" h="793750">
                <a:moveTo>
                  <a:pt x="687324" y="199009"/>
                </a:moveTo>
                <a:lnTo>
                  <a:pt x="738377" y="450469"/>
                </a:lnTo>
              </a:path>
              <a:path w="738504" h="793750">
                <a:moveTo>
                  <a:pt x="323976" y="235076"/>
                </a:moveTo>
                <a:lnTo>
                  <a:pt x="422655" y="403987"/>
                </a:lnTo>
              </a:path>
              <a:path w="738504" h="793750">
                <a:moveTo>
                  <a:pt x="197230" y="760984"/>
                </a:moveTo>
                <a:lnTo>
                  <a:pt x="110744" y="793623"/>
                </a:lnTo>
              </a:path>
              <a:path w="738504" h="793750">
                <a:moveTo>
                  <a:pt x="2921" y="254635"/>
                </a:moveTo>
                <a:lnTo>
                  <a:pt x="126111" y="314706"/>
                </a:lnTo>
              </a:path>
              <a:path w="738504" h="793750">
                <a:moveTo>
                  <a:pt x="36575" y="596773"/>
                </a:moveTo>
                <a:lnTo>
                  <a:pt x="0" y="25565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044432" y="16763"/>
            <a:ext cx="462915" cy="251460"/>
          </a:xfrm>
          <a:custGeom>
            <a:avLst/>
            <a:gdLst/>
            <a:ahLst/>
            <a:cxnLst/>
            <a:rect l="l" t="t" r="r" b="b"/>
            <a:pathLst>
              <a:path w="462915" h="251460">
                <a:moveTo>
                  <a:pt x="0" y="251459"/>
                </a:moveTo>
                <a:lnTo>
                  <a:pt x="462788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077706" y="606933"/>
            <a:ext cx="73025" cy="197485"/>
          </a:xfrm>
          <a:custGeom>
            <a:avLst/>
            <a:gdLst/>
            <a:ahLst/>
            <a:cxnLst/>
            <a:rect l="l" t="t" r="r" b="b"/>
            <a:pathLst>
              <a:path w="73025" h="197484">
                <a:moveTo>
                  <a:pt x="0" y="0"/>
                </a:moveTo>
                <a:lnTo>
                  <a:pt x="72771" y="197357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724263" y="1317244"/>
            <a:ext cx="614045" cy="382270"/>
          </a:xfrm>
          <a:custGeom>
            <a:avLst/>
            <a:gdLst/>
            <a:ahLst/>
            <a:cxnLst/>
            <a:rect l="l" t="t" r="r" b="b"/>
            <a:pathLst>
              <a:path w="614045" h="382269">
                <a:moveTo>
                  <a:pt x="358520" y="0"/>
                </a:moveTo>
                <a:lnTo>
                  <a:pt x="613663" y="127000"/>
                </a:lnTo>
              </a:path>
              <a:path w="614045" h="382269">
                <a:moveTo>
                  <a:pt x="422020" y="381888"/>
                </a:moveTo>
                <a:lnTo>
                  <a:pt x="358520" y="0"/>
                </a:lnTo>
              </a:path>
              <a:path w="614045" h="382269">
                <a:moveTo>
                  <a:pt x="124459" y="372363"/>
                </a:moveTo>
                <a:lnTo>
                  <a:pt x="358520" y="0"/>
                </a:lnTo>
              </a:path>
              <a:path w="614045" h="382269">
                <a:moveTo>
                  <a:pt x="358520" y="0"/>
                </a:moveTo>
                <a:lnTo>
                  <a:pt x="290702" y="253237"/>
                </a:lnTo>
              </a:path>
              <a:path w="614045" h="382269">
                <a:moveTo>
                  <a:pt x="0" y="352043"/>
                </a:moveTo>
                <a:lnTo>
                  <a:pt x="362457" y="546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458325" y="1282827"/>
            <a:ext cx="163195" cy="81280"/>
          </a:xfrm>
          <a:custGeom>
            <a:avLst/>
            <a:gdLst/>
            <a:ahLst/>
            <a:cxnLst/>
            <a:rect l="l" t="t" r="r" b="b"/>
            <a:pathLst>
              <a:path w="163195" h="81280">
                <a:moveTo>
                  <a:pt x="0" y="0"/>
                </a:moveTo>
                <a:lnTo>
                  <a:pt x="163068" y="81152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9458325" y="1282827"/>
            <a:ext cx="40640" cy="244475"/>
          </a:xfrm>
          <a:custGeom>
            <a:avLst/>
            <a:gdLst/>
            <a:ahLst/>
            <a:cxnLst/>
            <a:rect l="l" t="t" r="r" b="b"/>
            <a:pathLst>
              <a:path w="40640" h="244475">
                <a:moveTo>
                  <a:pt x="40640" y="243967"/>
                </a:moveTo>
                <a:lnTo>
                  <a:pt x="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229217" y="1282827"/>
            <a:ext cx="462280" cy="243840"/>
          </a:xfrm>
          <a:custGeom>
            <a:avLst/>
            <a:gdLst/>
            <a:ahLst/>
            <a:cxnLst/>
            <a:rect l="l" t="t" r="r" b="b"/>
            <a:pathLst>
              <a:path w="462279" h="243840">
                <a:moveTo>
                  <a:pt x="79501" y="237871"/>
                </a:moveTo>
                <a:lnTo>
                  <a:pt x="229107" y="0"/>
                </a:lnTo>
              </a:path>
              <a:path w="462279" h="243840">
                <a:moveTo>
                  <a:pt x="229107" y="0"/>
                </a:moveTo>
                <a:lnTo>
                  <a:pt x="185800" y="161798"/>
                </a:lnTo>
              </a:path>
              <a:path w="462279" h="243840">
                <a:moveTo>
                  <a:pt x="269493" y="243712"/>
                </a:moveTo>
                <a:lnTo>
                  <a:pt x="392175" y="81152"/>
                </a:lnTo>
              </a:path>
              <a:path w="462279" h="243840">
                <a:moveTo>
                  <a:pt x="392175" y="81152"/>
                </a:moveTo>
                <a:lnTo>
                  <a:pt x="462279" y="220599"/>
                </a:lnTo>
              </a:path>
              <a:path w="462279" h="243840">
                <a:moveTo>
                  <a:pt x="0" y="224917"/>
                </a:moveTo>
                <a:lnTo>
                  <a:pt x="231648" y="3428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46231" y="2031"/>
            <a:ext cx="424561" cy="477139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1445240" y="0"/>
            <a:ext cx="373380" cy="1363980"/>
          </a:xfrm>
          <a:custGeom>
            <a:avLst/>
            <a:gdLst/>
            <a:ahLst/>
            <a:cxnLst/>
            <a:rect l="l" t="t" r="r" b="b"/>
            <a:pathLst>
              <a:path w="373379" h="1363980">
                <a:moveTo>
                  <a:pt x="0" y="1363980"/>
                </a:moveTo>
                <a:lnTo>
                  <a:pt x="373379" y="1363980"/>
                </a:lnTo>
                <a:lnTo>
                  <a:pt x="373379" y="0"/>
                </a:lnTo>
                <a:lnTo>
                  <a:pt x="0" y="0"/>
                </a:lnTo>
                <a:lnTo>
                  <a:pt x="0" y="136398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818619" y="0"/>
            <a:ext cx="373380" cy="2552700"/>
          </a:xfrm>
          <a:custGeom>
            <a:avLst/>
            <a:gdLst/>
            <a:ahLst/>
            <a:cxnLst/>
            <a:rect l="l" t="t" r="r" b="b"/>
            <a:pathLst>
              <a:path w="373379" h="2552700">
                <a:moveTo>
                  <a:pt x="373379" y="0"/>
                </a:moveTo>
                <a:lnTo>
                  <a:pt x="0" y="0"/>
                </a:lnTo>
                <a:lnTo>
                  <a:pt x="0" y="2552700"/>
                </a:lnTo>
                <a:lnTo>
                  <a:pt x="373379" y="2552700"/>
                </a:lnTo>
                <a:lnTo>
                  <a:pt x="373379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13359" y="1363980"/>
            <a:ext cx="11782425" cy="5021580"/>
          </a:xfrm>
          <a:custGeom>
            <a:avLst/>
            <a:gdLst/>
            <a:ahLst/>
            <a:cxnLst/>
            <a:rect l="l" t="t" r="r" b="b"/>
            <a:pathLst>
              <a:path w="11782425" h="5021580">
                <a:moveTo>
                  <a:pt x="11782044" y="0"/>
                </a:moveTo>
                <a:lnTo>
                  <a:pt x="0" y="0"/>
                </a:lnTo>
                <a:lnTo>
                  <a:pt x="0" y="5021580"/>
                </a:lnTo>
                <a:lnTo>
                  <a:pt x="11782044" y="5021580"/>
                </a:lnTo>
                <a:lnTo>
                  <a:pt x="11782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528" y="336930"/>
            <a:ext cx="88112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528" y="1644141"/>
            <a:ext cx="1060450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26" y="5145404"/>
            <a:ext cx="1080135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200" b="1" spc="-45">
                <a:solidFill>
                  <a:srgbClr val="FFFFFF"/>
                </a:solidFill>
                <a:latin typeface="Calibri"/>
                <a:cs typeface="Calibri"/>
              </a:rPr>
              <a:t>TAKLIMAT</a:t>
            </a:r>
            <a:r>
              <a:rPr sz="2200" b="1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>
                <a:solidFill>
                  <a:srgbClr val="FFFFFF"/>
                </a:solidFill>
                <a:latin typeface="Calibri"/>
                <a:cs typeface="Calibri"/>
              </a:rPr>
              <a:t>TENDER</a:t>
            </a:r>
            <a:endParaRPr sz="2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200" b="1" spc="-35">
                <a:solidFill>
                  <a:srgbClr val="FFFFFF"/>
                </a:solidFill>
                <a:latin typeface="Calibri"/>
                <a:cs typeface="Calibri"/>
              </a:rPr>
              <a:t>PERKHIDMATAN</a:t>
            </a:r>
            <a:r>
              <a:rPr sz="2200" b="1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FFFFFF"/>
                </a:solidFill>
                <a:latin typeface="Calibri"/>
                <a:cs typeface="Calibri"/>
              </a:rPr>
              <a:t>PERLINDUNGAN</a:t>
            </a:r>
            <a:r>
              <a:rPr sz="2200" b="1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>
                <a:solidFill>
                  <a:srgbClr val="FFFFFF"/>
                </a:solidFill>
                <a:latin typeface="Calibri"/>
                <a:cs typeface="Calibri"/>
              </a:rPr>
              <a:t>TAKAFUL</a:t>
            </a:r>
            <a:r>
              <a:rPr sz="2200" b="1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200" b="1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>
                <a:solidFill>
                  <a:srgbClr val="FFFFFF"/>
                </a:solidFill>
                <a:latin typeface="Calibri"/>
                <a:cs typeface="Calibri"/>
              </a:rPr>
              <a:t>UNTUK PERBADANAN</a:t>
            </a:r>
            <a:r>
              <a:rPr sz="2200" b="1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5">
                <a:solidFill>
                  <a:srgbClr val="FFFFFF"/>
                </a:solidFill>
                <a:latin typeface="Calibri"/>
                <a:cs typeface="Calibri"/>
              </a:rPr>
              <a:t>PUTRAJAYA</a:t>
            </a:r>
            <a:r>
              <a:rPr sz="2200" b="1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FFFFFF"/>
                </a:solidFill>
                <a:latin typeface="Calibri"/>
                <a:cs typeface="Calibri"/>
              </a:rPr>
              <a:t>BAGI</a:t>
            </a:r>
            <a:r>
              <a:rPr sz="2200" b="1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>
                <a:solidFill>
                  <a:srgbClr val="FFFFFF"/>
                </a:solidFill>
                <a:latin typeface="Calibri"/>
                <a:cs typeface="Calibri"/>
              </a:rPr>
              <a:t>TEMPOH</a:t>
            </a:r>
            <a:r>
              <a:rPr lang="en-US" sz="2200" spc="-10"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FFFFFF"/>
                </a:solidFill>
                <a:latin typeface="Calibri"/>
                <a:cs typeface="Calibri"/>
              </a:rPr>
              <a:t>DUA</a:t>
            </a:r>
            <a:r>
              <a:rPr sz="22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>
                <a:solidFill>
                  <a:srgbClr val="FFFFFF"/>
                </a:solidFill>
                <a:latin typeface="Calibri"/>
                <a:cs typeface="Calibri"/>
              </a:rPr>
              <a:t>(2)</a:t>
            </a:r>
            <a:r>
              <a:rPr sz="2200" b="1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endParaRPr sz="22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</a:pPr>
            <a:r>
              <a:rPr sz="2200" b="1" spc="-10" err="1">
                <a:solidFill>
                  <a:srgbClr val="FFFFFF"/>
                </a:solidFill>
                <a:latin typeface="Calibri"/>
                <a:cs typeface="Calibri"/>
              </a:rPr>
              <a:t>PPj</a:t>
            </a:r>
            <a:r>
              <a:rPr sz="2200" b="1" spc="-1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en-US" sz="2200" b="1" spc="-10">
                <a:solidFill>
                  <a:srgbClr val="FFFFFF"/>
                </a:solidFill>
                <a:latin typeface="Calibri"/>
                <a:cs typeface="Calibri"/>
              </a:rPr>
              <a:t>JW/T/0002/2025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2087372"/>
              <a:ext cx="4398264" cy="43286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2632" y="631951"/>
            <a:ext cx="45161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7175" marR="5080" indent="-1515110">
              <a:lnSpc>
                <a:spcPct val="100000"/>
              </a:lnSpc>
              <a:spcBef>
                <a:spcPts val="105"/>
              </a:spcBef>
            </a:pPr>
            <a:r>
              <a:rPr sz="3200" spc="-204">
                <a:solidFill>
                  <a:srgbClr val="006FC0"/>
                </a:solidFill>
              </a:rPr>
              <a:t>TARIKH</a:t>
            </a:r>
            <a:r>
              <a:rPr sz="3200" spc="-30">
                <a:solidFill>
                  <a:srgbClr val="006FC0"/>
                </a:solidFill>
              </a:rPr>
              <a:t> </a:t>
            </a:r>
            <a:r>
              <a:rPr sz="3200" spc="60">
                <a:solidFill>
                  <a:srgbClr val="006FC0"/>
                </a:solidFill>
              </a:rPr>
              <a:t>&amp;</a:t>
            </a:r>
            <a:r>
              <a:rPr sz="3200" spc="-20">
                <a:solidFill>
                  <a:srgbClr val="006FC0"/>
                </a:solidFill>
              </a:rPr>
              <a:t> </a:t>
            </a:r>
            <a:r>
              <a:rPr sz="3200" spc="-195">
                <a:solidFill>
                  <a:srgbClr val="006FC0"/>
                </a:solidFill>
              </a:rPr>
              <a:t>WAKTU</a:t>
            </a:r>
            <a:r>
              <a:rPr sz="3200" spc="-30">
                <a:solidFill>
                  <a:srgbClr val="006FC0"/>
                </a:solidFill>
              </a:rPr>
              <a:t> </a:t>
            </a:r>
            <a:r>
              <a:rPr sz="3200" spc="-275">
                <a:solidFill>
                  <a:srgbClr val="006FC0"/>
                </a:solidFill>
              </a:rPr>
              <a:t>TUTUP </a:t>
            </a:r>
            <a:r>
              <a:rPr sz="3200" spc="-300">
                <a:solidFill>
                  <a:srgbClr val="006FC0"/>
                </a:solidFill>
              </a:rPr>
              <a:t>TENDER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678180" y="396240"/>
            <a:ext cx="11184890" cy="4549140"/>
            <a:chOff x="678180" y="396240"/>
            <a:chExt cx="11184890" cy="4549140"/>
          </a:xfrm>
        </p:grpSpPr>
        <p:sp>
          <p:nvSpPr>
            <p:cNvPr id="7" name="object 7"/>
            <p:cNvSpPr/>
            <p:nvPr/>
          </p:nvSpPr>
          <p:spPr>
            <a:xfrm>
              <a:off x="816864" y="1763268"/>
              <a:ext cx="5855335" cy="96520"/>
            </a:xfrm>
            <a:custGeom>
              <a:avLst/>
              <a:gdLst/>
              <a:ahLst/>
              <a:cxnLst/>
              <a:rect l="l" t="t" r="r" b="b"/>
              <a:pathLst>
                <a:path w="5855334" h="96519">
                  <a:moveTo>
                    <a:pt x="5855208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5855208" y="96012"/>
                  </a:lnTo>
                  <a:lnTo>
                    <a:pt x="58552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17080" y="1616963"/>
              <a:ext cx="4189729" cy="3328670"/>
            </a:xfrm>
            <a:custGeom>
              <a:avLst/>
              <a:gdLst/>
              <a:ahLst/>
              <a:cxnLst/>
              <a:rect l="l" t="t" r="r" b="b"/>
              <a:pathLst>
                <a:path w="4189729" h="3328670">
                  <a:moveTo>
                    <a:pt x="548640" y="0"/>
                  </a:moveTo>
                  <a:lnTo>
                    <a:pt x="508254" y="0"/>
                  </a:lnTo>
                  <a:lnTo>
                    <a:pt x="508254" y="22352"/>
                  </a:lnTo>
                  <a:lnTo>
                    <a:pt x="508254" y="47117"/>
                  </a:lnTo>
                  <a:lnTo>
                    <a:pt x="508254" y="433959"/>
                  </a:lnTo>
                  <a:lnTo>
                    <a:pt x="451866" y="433959"/>
                  </a:lnTo>
                  <a:lnTo>
                    <a:pt x="451866" y="409194"/>
                  </a:lnTo>
                  <a:lnTo>
                    <a:pt x="508254" y="409194"/>
                  </a:lnTo>
                  <a:lnTo>
                    <a:pt x="508254" y="385572"/>
                  </a:lnTo>
                  <a:lnTo>
                    <a:pt x="451866" y="385572"/>
                  </a:lnTo>
                  <a:lnTo>
                    <a:pt x="451866" y="363601"/>
                  </a:lnTo>
                  <a:lnTo>
                    <a:pt x="451866" y="360807"/>
                  </a:lnTo>
                  <a:lnTo>
                    <a:pt x="508254" y="360807"/>
                  </a:lnTo>
                  <a:lnTo>
                    <a:pt x="508254" y="337185"/>
                  </a:lnTo>
                  <a:lnTo>
                    <a:pt x="451866" y="337185"/>
                  </a:lnTo>
                  <a:lnTo>
                    <a:pt x="451866" y="312420"/>
                  </a:lnTo>
                  <a:lnTo>
                    <a:pt x="508254" y="312420"/>
                  </a:lnTo>
                  <a:lnTo>
                    <a:pt x="508254" y="288925"/>
                  </a:lnTo>
                  <a:lnTo>
                    <a:pt x="451866" y="288925"/>
                  </a:lnTo>
                  <a:lnTo>
                    <a:pt x="451866" y="264033"/>
                  </a:lnTo>
                  <a:lnTo>
                    <a:pt x="508254" y="264033"/>
                  </a:lnTo>
                  <a:lnTo>
                    <a:pt x="508254" y="240538"/>
                  </a:lnTo>
                  <a:lnTo>
                    <a:pt x="451866" y="240538"/>
                  </a:lnTo>
                  <a:lnTo>
                    <a:pt x="451866" y="215773"/>
                  </a:lnTo>
                  <a:lnTo>
                    <a:pt x="508254" y="215773"/>
                  </a:lnTo>
                  <a:lnTo>
                    <a:pt x="508254" y="192151"/>
                  </a:lnTo>
                  <a:lnTo>
                    <a:pt x="451866" y="192151"/>
                  </a:lnTo>
                  <a:lnTo>
                    <a:pt x="451866" y="167386"/>
                  </a:lnTo>
                  <a:lnTo>
                    <a:pt x="508254" y="167386"/>
                  </a:lnTo>
                  <a:lnTo>
                    <a:pt x="508254" y="143764"/>
                  </a:lnTo>
                  <a:lnTo>
                    <a:pt x="451866" y="143764"/>
                  </a:lnTo>
                  <a:lnTo>
                    <a:pt x="451866" y="118999"/>
                  </a:lnTo>
                  <a:lnTo>
                    <a:pt x="508254" y="118999"/>
                  </a:lnTo>
                  <a:lnTo>
                    <a:pt x="508254" y="95504"/>
                  </a:lnTo>
                  <a:lnTo>
                    <a:pt x="451866" y="95504"/>
                  </a:lnTo>
                  <a:lnTo>
                    <a:pt x="451866" y="95123"/>
                  </a:lnTo>
                  <a:lnTo>
                    <a:pt x="451866" y="70612"/>
                  </a:lnTo>
                  <a:lnTo>
                    <a:pt x="508254" y="70612"/>
                  </a:lnTo>
                  <a:lnTo>
                    <a:pt x="508254" y="47117"/>
                  </a:lnTo>
                  <a:lnTo>
                    <a:pt x="451866" y="47117"/>
                  </a:lnTo>
                  <a:lnTo>
                    <a:pt x="451866" y="22352"/>
                  </a:lnTo>
                  <a:lnTo>
                    <a:pt x="508254" y="22352"/>
                  </a:lnTo>
                  <a:lnTo>
                    <a:pt x="508254" y="0"/>
                  </a:lnTo>
                  <a:lnTo>
                    <a:pt x="401447" y="0"/>
                  </a:lnTo>
                  <a:lnTo>
                    <a:pt x="401447" y="229362"/>
                  </a:lnTo>
                  <a:lnTo>
                    <a:pt x="170053" y="363601"/>
                  </a:lnTo>
                  <a:lnTo>
                    <a:pt x="170053" y="95123"/>
                  </a:lnTo>
                  <a:lnTo>
                    <a:pt x="401447" y="229362"/>
                  </a:lnTo>
                  <a:lnTo>
                    <a:pt x="401447" y="0"/>
                  </a:lnTo>
                  <a:lnTo>
                    <a:pt x="92837" y="0"/>
                  </a:lnTo>
                  <a:lnTo>
                    <a:pt x="92837" y="22352"/>
                  </a:lnTo>
                  <a:lnTo>
                    <a:pt x="92837" y="47117"/>
                  </a:lnTo>
                  <a:lnTo>
                    <a:pt x="92837" y="433959"/>
                  </a:lnTo>
                  <a:lnTo>
                    <a:pt x="36322" y="433959"/>
                  </a:lnTo>
                  <a:lnTo>
                    <a:pt x="36322" y="409194"/>
                  </a:lnTo>
                  <a:lnTo>
                    <a:pt x="92837" y="409194"/>
                  </a:lnTo>
                  <a:lnTo>
                    <a:pt x="92837" y="385572"/>
                  </a:lnTo>
                  <a:lnTo>
                    <a:pt x="36322" y="385572"/>
                  </a:lnTo>
                  <a:lnTo>
                    <a:pt x="36322" y="360807"/>
                  </a:lnTo>
                  <a:lnTo>
                    <a:pt x="92837" y="360807"/>
                  </a:lnTo>
                  <a:lnTo>
                    <a:pt x="92837" y="337185"/>
                  </a:lnTo>
                  <a:lnTo>
                    <a:pt x="36322" y="337185"/>
                  </a:lnTo>
                  <a:lnTo>
                    <a:pt x="36322" y="312420"/>
                  </a:lnTo>
                  <a:lnTo>
                    <a:pt x="92837" y="312420"/>
                  </a:lnTo>
                  <a:lnTo>
                    <a:pt x="92837" y="288925"/>
                  </a:lnTo>
                  <a:lnTo>
                    <a:pt x="36322" y="288925"/>
                  </a:lnTo>
                  <a:lnTo>
                    <a:pt x="36322" y="264033"/>
                  </a:lnTo>
                  <a:lnTo>
                    <a:pt x="92837" y="264033"/>
                  </a:lnTo>
                  <a:lnTo>
                    <a:pt x="92837" y="240538"/>
                  </a:lnTo>
                  <a:lnTo>
                    <a:pt x="36322" y="240538"/>
                  </a:lnTo>
                  <a:lnTo>
                    <a:pt x="36322" y="215773"/>
                  </a:lnTo>
                  <a:lnTo>
                    <a:pt x="92837" y="215773"/>
                  </a:lnTo>
                  <a:lnTo>
                    <a:pt x="92837" y="192151"/>
                  </a:lnTo>
                  <a:lnTo>
                    <a:pt x="36322" y="192151"/>
                  </a:lnTo>
                  <a:lnTo>
                    <a:pt x="36322" y="167386"/>
                  </a:lnTo>
                  <a:lnTo>
                    <a:pt x="92837" y="167386"/>
                  </a:lnTo>
                  <a:lnTo>
                    <a:pt x="92837" y="143764"/>
                  </a:lnTo>
                  <a:lnTo>
                    <a:pt x="36322" y="143764"/>
                  </a:lnTo>
                  <a:lnTo>
                    <a:pt x="36322" y="118999"/>
                  </a:lnTo>
                  <a:lnTo>
                    <a:pt x="92837" y="118999"/>
                  </a:lnTo>
                  <a:lnTo>
                    <a:pt x="92837" y="95504"/>
                  </a:lnTo>
                  <a:lnTo>
                    <a:pt x="36322" y="95504"/>
                  </a:lnTo>
                  <a:lnTo>
                    <a:pt x="36322" y="70612"/>
                  </a:lnTo>
                  <a:lnTo>
                    <a:pt x="92837" y="70612"/>
                  </a:lnTo>
                  <a:lnTo>
                    <a:pt x="92837" y="47117"/>
                  </a:lnTo>
                  <a:lnTo>
                    <a:pt x="36322" y="47117"/>
                  </a:lnTo>
                  <a:lnTo>
                    <a:pt x="36322" y="22352"/>
                  </a:lnTo>
                  <a:lnTo>
                    <a:pt x="92837" y="22352"/>
                  </a:lnTo>
                  <a:lnTo>
                    <a:pt x="92837" y="0"/>
                  </a:lnTo>
                  <a:lnTo>
                    <a:pt x="0" y="0"/>
                  </a:lnTo>
                  <a:lnTo>
                    <a:pt x="0" y="458724"/>
                  </a:lnTo>
                  <a:lnTo>
                    <a:pt x="548640" y="458724"/>
                  </a:lnTo>
                  <a:lnTo>
                    <a:pt x="548640" y="433959"/>
                  </a:lnTo>
                  <a:lnTo>
                    <a:pt x="548640" y="409194"/>
                  </a:lnTo>
                  <a:lnTo>
                    <a:pt x="548640" y="22352"/>
                  </a:lnTo>
                  <a:lnTo>
                    <a:pt x="548640" y="0"/>
                  </a:lnTo>
                  <a:close/>
                </a:path>
                <a:path w="4189729" h="3328670">
                  <a:moveTo>
                    <a:pt x="1040257" y="1301496"/>
                  </a:moveTo>
                  <a:lnTo>
                    <a:pt x="1036053" y="1280731"/>
                  </a:lnTo>
                  <a:lnTo>
                    <a:pt x="1024610" y="1263789"/>
                  </a:lnTo>
                  <a:lnTo>
                    <a:pt x="1007618" y="1252359"/>
                  </a:lnTo>
                  <a:lnTo>
                    <a:pt x="986790" y="1248156"/>
                  </a:lnTo>
                  <a:lnTo>
                    <a:pt x="965949" y="1252359"/>
                  </a:lnTo>
                  <a:lnTo>
                    <a:pt x="948956" y="1263789"/>
                  </a:lnTo>
                  <a:lnTo>
                    <a:pt x="937514" y="1280731"/>
                  </a:lnTo>
                  <a:lnTo>
                    <a:pt x="933323" y="1301496"/>
                  </a:lnTo>
                  <a:lnTo>
                    <a:pt x="937514" y="1322273"/>
                  </a:lnTo>
                  <a:lnTo>
                    <a:pt x="948956" y="1339227"/>
                  </a:lnTo>
                  <a:lnTo>
                    <a:pt x="965949" y="1350645"/>
                  </a:lnTo>
                  <a:lnTo>
                    <a:pt x="986790" y="1354836"/>
                  </a:lnTo>
                  <a:lnTo>
                    <a:pt x="1007618" y="1350645"/>
                  </a:lnTo>
                  <a:lnTo>
                    <a:pt x="1024610" y="1339227"/>
                  </a:lnTo>
                  <a:lnTo>
                    <a:pt x="1036053" y="1322273"/>
                  </a:lnTo>
                  <a:lnTo>
                    <a:pt x="1040257" y="1301496"/>
                  </a:lnTo>
                  <a:close/>
                </a:path>
                <a:path w="4189729" h="3328670">
                  <a:moveTo>
                    <a:pt x="1104900" y="1411097"/>
                  </a:moveTo>
                  <a:lnTo>
                    <a:pt x="1101394" y="1393888"/>
                  </a:lnTo>
                  <a:lnTo>
                    <a:pt x="1091857" y="1379791"/>
                  </a:lnTo>
                  <a:lnTo>
                    <a:pt x="1077734" y="1370279"/>
                  </a:lnTo>
                  <a:lnTo>
                    <a:pt x="1060450" y="1366774"/>
                  </a:lnTo>
                  <a:lnTo>
                    <a:pt x="913130" y="1366774"/>
                  </a:lnTo>
                  <a:lnTo>
                    <a:pt x="895832" y="1370279"/>
                  </a:lnTo>
                  <a:lnTo>
                    <a:pt x="881710" y="1379791"/>
                  </a:lnTo>
                  <a:lnTo>
                    <a:pt x="872172" y="1393888"/>
                  </a:lnTo>
                  <a:lnTo>
                    <a:pt x="868680" y="1411097"/>
                  </a:lnTo>
                  <a:lnTo>
                    <a:pt x="868680" y="1574419"/>
                  </a:lnTo>
                  <a:lnTo>
                    <a:pt x="870458" y="1583283"/>
                  </a:lnTo>
                  <a:lnTo>
                    <a:pt x="875347" y="1590509"/>
                  </a:lnTo>
                  <a:lnTo>
                    <a:pt x="882599" y="1595374"/>
                  </a:lnTo>
                  <a:lnTo>
                    <a:pt x="891540" y="1597152"/>
                  </a:lnTo>
                  <a:lnTo>
                    <a:pt x="900404" y="1595374"/>
                  </a:lnTo>
                  <a:lnTo>
                    <a:pt x="907681" y="1590509"/>
                  </a:lnTo>
                  <a:lnTo>
                    <a:pt x="912583" y="1583283"/>
                  </a:lnTo>
                  <a:lnTo>
                    <a:pt x="914400" y="1574419"/>
                  </a:lnTo>
                  <a:lnTo>
                    <a:pt x="914400" y="1467993"/>
                  </a:lnTo>
                  <a:lnTo>
                    <a:pt x="921131" y="1467993"/>
                  </a:lnTo>
                  <a:lnTo>
                    <a:pt x="919988" y="1839976"/>
                  </a:lnTo>
                  <a:lnTo>
                    <a:pt x="948563" y="1868424"/>
                  </a:lnTo>
                  <a:lnTo>
                    <a:pt x="959662" y="1866201"/>
                  </a:lnTo>
                  <a:lnTo>
                    <a:pt x="968756" y="1860105"/>
                  </a:lnTo>
                  <a:lnTo>
                    <a:pt x="974877" y="1851075"/>
                  </a:lnTo>
                  <a:lnTo>
                    <a:pt x="977138" y="1839976"/>
                  </a:lnTo>
                  <a:lnTo>
                    <a:pt x="977138" y="1612519"/>
                  </a:lnTo>
                  <a:lnTo>
                    <a:pt x="994283" y="1612519"/>
                  </a:lnTo>
                  <a:lnTo>
                    <a:pt x="994283" y="1839976"/>
                  </a:lnTo>
                  <a:lnTo>
                    <a:pt x="996505" y="1851075"/>
                  </a:lnTo>
                  <a:lnTo>
                    <a:pt x="1002601" y="1860105"/>
                  </a:lnTo>
                  <a:lnTo>
                    <a:pt x="1011631" y="1866201"/>
                  </a:lnTo>
                  <a:lnTo>
                    <a:pt x="1022731" y="1868424"/>
                  </a:lnTo>
                  <a:lnTo>
                    <a:pt x="1033830" y="1866201"/>
                  </a:lnTo>
                  <a:lnTo>
                    <a:pt x="1042924" y="1860105"/>
                  </a:lnTo>
                  <a:lnTo>
                    <a:pt x="1049045" y="1851075"/>
                  </a:lnTo>
                  <a:lnTo>
                    <a:pt x="1051306" y="1839976"/>
                  </a:lnTo>
                  <a:lnTo>
                    <a:pt x="1052004" y="1612519"/>
                  </a:lnTo>
                  <a:lnTo>
                    <a:pt x="1052449" y="1467993"/>
                  </a:lnTo>
                  <a:lnTo>
                    <a:pt x="1059180" y="1467993"/>
                  </a:lnTo>
                  <a:lnTo>
                    <a:pt x="1059180" y="1574419"/>
                  </a:lnTo>
                  <a:lnTo>
                    <a:pt x="1060983" y="1583283"/>
                  </a:lnTo>
                  <a:lnTo>
                    <a:pt x="1065885" y="1590509"/>
                  </a:lnTo>
                  <a:lnTo>
                    <a:pt x="1073162" y="1595374"/>
                  </a:lnTo>
                  <a:lnTo>
                    <a:pt x="1082040" y="1597152"/>
                  </a:lnTo>
                  <a:lnTo>
                    <a:pt x="1090904" y="1595374"/>
                  </a:lnTo>
                  <a:lnTo>
                    <a:pt x="1098181" y="1590509"/>
                  </a:lnTo>
                  <a:lnTo>
                    <a:pt x="1103083" y="1583283"/>
                  </a:lnTo>
                  <a:lnTo>
                    <a:pt x="1104900" y="1574419"/>
                  </a:lnTo>
                  <a:lnTo>
                    <a:pt x="1104900" y="1467993"/>
                  </a:lnTo>
                  <a:lnTo>
                    <a:pt x="1104900" y="1411097"/>
                  </a:lnTo>
                  <a:close/>
                </a:path>
                <a:path w="4189729" h="3328670">
                  <a:moveTo>
                    <a:pt x="2464054" y="2391410"/>
                  </a:moveTo>
                  <a:lnTo>
                    <a:pt x="1939290" y="2095881"/>
                  </a:lnTo>
                  <a:lnTo>
                    <a:pt x="1424940" y="1813433"/>
                  </a:lnTo>
                  <a:lnTo>
                    <a:pt x="1424940" y="3250311"/>
                  </a:lnTo>
                  <a:lnTo>
                    <a:pt x="2464054" y="2391410"/>
                  </a:lnTo>
                  <a:close/>
                </a:path>
                <a:path w="4189729" h="3328670">
                  <a:moveTo>
                    <a:pt x="3456686" y="1553718"/>
                  </a:moveTo>
                  <a:lnTo>
                    <a:pt x="3287649" y="1553718"/>
                  </a:lnTo>
                  <a:lnTo>
                    <a:pt x="3287649" y="1732153"/>
                  </a:lnTo>
                  <a:lnTo>
                    <a:pt x="3287649" y="1811020"/>
                  </a:lnTo>
                  <a:lnTo>
                    <a:pt x="3287649" y="1882775"/>
                  </a:lnTo>
                  <a:lnTo>
                    <a:pt x="3287649" y="1961515"/>
                  </a:lnTo>
                  <a:lnTo>
                    <a:pt x="3287649" y="2033270"/>
                  </a:lnTo>
                  <a:lnTo>
                    <a:pt x="3287649" y="2112010"/>
                  </a:lnTo>
                  <a:lnTo>
                    <a:pt x="2335403" y="2112010"/>
                  </a:lnTo>
                  <a:lnTo>
                    <a:pt x="2335403" y="2033270"/>
                  </a:lnTo>
                  <a:lnTo>
                    <a:pt x="3287649" y="2033270"/>
                  </a:lnTo>
                  <a:lnTo>
                    <a:pt x="3287649" y="1961515"/>
                  </a:lnTo>
                  <a:lnTo>
                    <a:pt x="2335403" y="1961515"/>
                  </a:lnTo>
                  <a:lnTo>
                    <a:pt x="2335403" y="1882775"/>
                  </a:lnTo>
                  <a:lnTo>
                    <a:pt x="3287649" y="1882775"/>
                  </a:lnTo>
                  <a:lnTo>
                    <a:pt x="3287649" y="1811020"/>
                  </a:lnTo>
                  <a:lnTo>
                    <a:pt x="2335403" y="1811020"/>
                  </a:lnTo>
                  <a:lnTo>
                    <a:pt x="2335403" y="1732153"/>
                  </a:lnTo>
                  <a:lnTo>
                    <a:pt x="3287649" y="1732153"/>
                  </a:lnTo>
                  <a:lnTo>
                    <a:pt x="3287649" y="1553718"/>
                  </a:lnTo>
                  <a:lnTo>
                    <a:pt x="2166493" y="1553718"/>
                  </a:lnTo>
                  <a:lnTo>
                    <a:pt x="2166493" y="2142617"/>
                  </a:lnTo>
                  <a:lnTo>
                    <a:pt x="2811526" y="2505837"/>
                  </a:lnTo>
                  <a:lnTo>
                    <a:pt x="3456686" y="2142617"/>
                  </a:lnTo>
                  <a:lnTo>
                    <a:pt x="3456686" y="2112010"/>
                  </a:lnTo>
                  <a:lnTo>
                    <a:pt x="3456686" y="2033270"/>
                  </a:lnTo>
                  <a:lnTo>
                    <a:pt x="3456686" y="1961515"/>
                  </a:lnTo>
                  <a:lnTo>
                    <a:pt x="3456686" y="1882775"/>
                  </a:lnTo>
                  <a:lnTo>
                    <a:pt x="3456686" y="1811020"/>
                  </a:lnTo>
                  <a:lnTo>
                    <a:pt x="3456686" y="1732153"/>
                  </a:lnTo>
                  <a:lnTo>
                    <a:pt x="3456686" y="1553718"/>
                  </a:lnTo>
                  <a:close/>
                </a:path>
                <a:path w="4189729" h="3328670">
                  <a:moveTo>
                    <a:pt x="3639058" y="645160"/>
                  </a:moveTo>
                  <a:lnTo>
                    <a:pt x="3572764" y="645160"/>
                  </a:lnTo>
                  <a:lnTo>
                    <a:pt x="3572764" y="775716"/>
                  </a:lnTo>
                  <a:lnTo>
                    <a:pt x="3639058" y="709549"/>
                  </a:lnTo>
                  <a:lnTo>
                    <a:pt x="3639058" y="645160"/>
                  </a:lnTo>
                  <a:close/>
                </a:path>
                <a:path w="4189729" h="3328670">
                  <a:moveTo>
                    <a:pt x="3903345" y="884809"/>
                  </a:moveTo>
                  <a:lnTo>
                    <a:pt x="3743071" y="724789"/>
                  </a:lnTo>
                  <a:lnTo>
                    <a:pt x="3582924" y="884809"/>
                  </a:lnTo>
                  <a:lnTo>
                    <a:pt x="3582924" y="1120140"/>
                  </a:lnTo>
                  <a:lnTo>
                    <a:pt x="3682492" y="1120140"/>
                  </a:lnTo>
                  <a:lnTo>
                    <a:pt x="3682492" y="1011174"/>
                  </a:lnTo>
                  <a:lnTo>
                    <a:pt x="3684930" y="999083"/>
                  </a:lnTo>
                  <a:lnTo>
                    <a:pt x="3691610" y="989190"/>
                  </a:lnTo>
                  <a:lnTo>
                    <a:pt x="3701504" y="982510"/>
                  </a:lnTo>
                  <a:lnTo>
                    <a:pt x="3713607" y="980059"/>
                  </a:lnTo>
                  <a:lnTo>
                    <a:pt x="3772535" y="980059"/>
                  </a:lnTo>
                  <a:lnTo>
                    <a:pt x="3784676" y="982510"/>
                  </a:lnTo>
                  <a:lnTo>
                    <a:pt x="3794569" y="989190"/>
                  </a:lnTo>
                  <a:lnTo>
                    <a:pt x="3801211" y="999083"/>
                  </a:lnTo>
                  <a:lnTo>
                    <a:pt x="3803650" y="1011174"/>
                  </a:lnTo>
                  <a:lnTo>
                    <a:pt x="3803650" y="1120140"/>
                  </a:lnTo>
                  <a:lnTo>
                    <a:pt x="3903345" y="1120140"/>
                  </a:lnTo>
                  <a:lnTo>
                    <a:pt x="3903345" y="980059"/>
                  </a:lnTo>
                  <a:lnTo>
                    <a:pt x="3903345" y="884809"/>
                  </a:lnTo>
                  <a:close/>
                </a:path>
                <a:path w="4189729" h="3328670">
                  <a:moveTo>
                    <a:pt x="3989832" y="884809"/>
                  </a:moveTo>
                  <a:lnTo>
                    <a:pt x="3743071" y="627507"/>
                  </a:lnTo>
                  <a:lnTo>
                    <a:pt x="3743071" y="626364"/>
                  </a:lnTo>
                  <a:lnTo>
                    <a:pt x="3494532" y="883666"/>
                  </a:lnTo>
                  <a:lnTo>
                    <a:pt x="3545205" y="883666"/>
                  </a:lnTo>
                  <a:lnTo>
                    <a:pt x="3743071" y="678815"/>
                  </a:lnTo>
                  <a:lnTo>
                    <a:pt x="3743071" y="679831"/>
                  </a:lnTo>
                  <a:lnTo>
                    <a:pt x="3939540" y="884809"/>
                  </a:lnTo>
                  <a:lnTo>
                    <a:pt x="3989832" y="884809"/>
                  </a:lnTo>
                  <a:close/>
                </a:path>
                <a:path w="4189729" h="3328670">
                  <a:moveTo>
                    <a:pt x="4185412" y="1732153"/>
                  </a:moveTo>
                  <a:lnTo>
                    <a:pt x="3728643" y="1474978"/>
                  </a:lnTo>
                  <a:lnTo>
                    <a:pt x="2811526" y="958596"/>
                  </a:lnTo>
                  <a:lnTo>
                    <a:pt x="1437640" y="1732153"/>
                  </a:lnTo>
                  <a:lnTo>
                    <a:pt x="2074291" y="2090674"/>
                  </a:lnTo>
                  <a:lnTo>
                    <a:pt x="2074291" y="1474978"/>
                  </a:lnTo>
                  <a:lnTo>
                    <a:pt x="3548888" y="1474978"/>
                  </a:lnTo>
                  <a:lnTo>
                    <a:pt x="3548888" y="2090674"/>
                  </a:lnTo>
                  <a:lnTo>
                    <a:pt x="4185412" y="1732153"/>
                  </a:lnTo>
                  <a:close/>
                </a:path>
                <a:path w="4189729" h="3328670">
                  <a:moveTo>
                    <a:pt x="4189476" y="3328416"/>
                  </a:moveTo>
                  <a:lnTo>
                    <a:pt x="3302470" y="2587117"/>
                  </a:lnTo>
                  <a:lnTo>
                    <a:pt x="3104769" y="2421890"/>
                  </a:lnTo>
                  <a:lnTo>
                    <a:pt x="2811526" y="2587117"/>
                  </a:lnTo>
                  <a:lnTo>
                    <a:pt x="2513076" y="2418969"/>
                  </a:lnTo>
                  <a:lnTo>
                    <a:pt x="1424940" y="3328416"/>
                  </a:lnTo>
                  <a:lnTo>
                    <a:pt x="4189476" y="3328416"/>
                  </a:lnTo>
                  <a:close/>
                </a:path>
                <a:path w="4189729" h="3328670">
                  <a:moveTo>
                    <a:pt x="4189476" y="1813433"/>
                  </a:moveTo>
                  <a:lnTo>
                    <a:pt x="4027170" y="1902587"/>
                  </a:lnTo>
                  <a:lnTo>
                    <a:pt x="3153791" y="2394331"/>
                  </a:lnTo>
                  <a:lnTo>
                    <a:pt x="4189476" y="3250311"/>
                  </a:lnTo>
                  <a:lnTo>
                    <a:pt x="4189476" y="181343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9472" y="2706623"/>
              <a:ext cx="2385060" cy="1487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17863" y="2785872"/>
              <a:ext cx="2212975" cy="1333500"/>
            </a:xfrm>
            <a:custGeom>
              <a:avLst/>
              <a:gdLst/>
              <a:ahLst/>
              <a:cxnLst/>
              <a:rect l="l" t="t" r="r" b="b"/>
              <a:pathLst>
                <a:path w="2212975" h="1333500">
                  <a:moveTo>
                    <a:pt x="2212847" y="0"/>
                  </a:moveTo>
                  <a:lnTo>
                    <a:pt x="0" y="0"/>
                  </a:lnTo>
                  <a:lnTo>
                    <a:pt x="0" y="713739"/>
                  </a:lnTo>
                  <a:lnTo>
                    <a:pt x="1111503" y="1333500"/>
                  </a:lnTo>
                  <a:lnTo>
                    <a:pt x="2212847" y="714755"/>
                  </a:lnTo>
                  <a:lnTo>
                    <a:pt x="2212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46870" y="2882645"/>
              <a:ext cx="2522220" cy="847725"/>
            </a:xfrm>
            <a:custGeom>
              <a:avLst/>
              <a:gdLst/>
              <a:ahLst/>
              <a:cxnLst/>
              <a:rect l="l" t="t" r="r" b="b"/>
              <a:pathLst>
                <a:path w="2522220" h="847725">
                  <a:moveTo>
                    <a:pt x="0" y="847343"/>
                  </a:moveTo>
                  <a:lnTo>
                    <a:pt x="299720" y="522224"/>
                  </a:lnTo>
                  <a:lnTo>
                    <a:pt x="636777" y="847343"/>
                  </a:lnTo>
                  <a:lnTo>
                    <a:pt x="998854" y="298450"/>
                  </a:lnTo>
                  <a:lnTo>
                    <a:pt x="1454657" y="607567"/>
                  </a:lnTo>
                  <a:lnTo>
                    <a:pt x="2522220" y="0"/>
                  </a:lnTo>
                </a:path>
              </a:pathLst>
            </a:custGeom>
            <a:ln w="317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0094" y="3090925"/>
              <a:ext cx="217424" cy="1945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7482" y="3372866"/>
              <a:ext cx="217424" cy="1945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2330" y="3593845"/>
              <a:ext cx="217424" cy="1945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2289" y="3307334"/>
              <a:ext cx="217424" cy="1945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8180" y="664463"/>
              <a:ext cx="11184890" cy="2711450"/>
            </a:xfrm>
            <a:custGeom>
              <a:avLst/>
              <a:gdLst/>
              <a:ahLst/>
              <a:cxnLst/>
              <a:rect l="l" t="t" r="r" b="b"/>
              <a:pathLst>
                <a:path w="11184890" h="2711450">
                  <a:moveTo>
                    <a:pt x="1447800" y="509778"/>
                  </a:moveTo>
                  <a:lnTo>
                    <a:pt x="1445615" y="469938"/>
                  </a:lnTo>
                  <a:lnTo>
                    <a:pt x="1439189" y="430936"/>
                  </a:lnTo>
                  <a:lnTo>
                    <a:pt x="1428673" y="392887"/>
                  </a:lnTo>
                  <a:lnTo>
                    <a:pt x="1414233" y="355904"/>
                  </a:lnTo>
                  <a:lnTo>
                    <a:pt x="1396022" y="320103"/>
                  </a:lnTo>
                  <a:lnTo>
                    <a:pt x="1374216" y="285584"/>
                  </a:lnTo>
                  <a:lnTo>
                    <a:pt x="1353312" y="258191"/>
                  </a:lnTo>
                  <a:lnTo>
                    <a:pt x="1353312" y="509778"/>
                  </a:lnTo>
                  <a:lnTo>
                    <a:pt x="1350733" y="547585"/>
                  </a:lnTo>
                  <a:lnTo>
                    <a:pt x="1330820" y="620191"/>
                  </a:lnTo>
                  <a:lnTo>
                    <a:pt x="1313929" y="654697"/>
                  </a:lnTo>
                  <a:lnTo>
                    <a:pt x="1292707" y="687806"/>
                  </a:lnTo>
                  <a:lnTo>
                    <a:pt x="1267371" y="719391"/>
                  </a:lnTo>
                  <a:lnTo>
                    <a:pt x="1238148" y="749287"/>
                  </a:lnTo>
                  <a:lnTo>
                    <a:pt x="1205268" y="777354"/>
                  </a:lnTo>
                  <a:lnTo>
                    <a:pt x="1168946" y="803440"/>
                  </a:lnTo>
                  <a:lnTo>
                    <a:pt x="1129411" y="827405"/>
                  </a:lnTo>
                  <a:lnTo>
                    <a:pt x="1086878" y="849096"/>
                  </a:lnTo>
                  <a:lnTo>
                    <a:pt x="1041565" y="868375"/>
                  </a:lnTo>
                  <a:lnTo>
                    <a:pt x="993698" y="885088"/>
                  </a:lnTo>
                  <a:lnTo>
                    <a:pt x="943508" y="899096"/>
                  </a:lnTo>
                  <a:lnTo>
                    <a:pt x="891209" y="910234"/>
                  </a:lnTo>
                  <a:lnTo>
                    <a:pt x="837031" y="918387"/>
                  </a:lnTo>
                  <a:lnTo>
                    <a:pt x="781177" y="923378"/>
                  </a:lnTo>
                  <a:lnTo>
                    <a:pt x="723900" y="925068"/>
                  </a:lnTo>
                  <a:lnTo>
                    <a:pt x="666597" y="923378"/>
                  </a:lnTo>
                  <a:lnTo>
                    <a:pt x="610743" y="918387"/>
                  </a:lnTo>
                  <a:lnTo>
                    <a:pt x="556564" y="910234"/>
                  </a:lnTo>
                  <a:lnTo>
                    <a:pt x="504253" y="899096"/>
                  </a:lnTo>
                  <a:lnTo>
                    <a:pt x="454063" y="885088"/>
                  </a:lnTo>
                  <a:lnTo>
                    <a:pt x="406196" y="868375"/>
                  </a:lnTo>
                  <a:lnTo>
                    <a:pt x="360883" y="849096"/>
                  </a:lnTo>
                  <a:lnTo>
                    <a:pt x="318350" y="827405"/>
                  </a:lnTo>
                  <a:lnTo>
                    <a:pt x="278803" y="803440"/>
                  </a:lnTo>
                  <a:lnTo>
                    <a:pt x="242481" y="777354"/>
                  </a:lnTo>
                  <a:lnTo>
                    <a:pt x="209600" y="749287"/>
                  </a:lnTo>
                  <a:lnTo>
                    <a:pt x="180378" y="719391"/>
                  </a:lnTo>
                  <a:lnTo>
                    <a:pt x="155054" y="687806"/>
                  </a:lnTo>
                  <a:lnTo>
                    <a:pt x="133819" y="654697"/>
                  </a:lnTo>
                  <a:lnTo>
                    <a:pt x="116928" y="620191"/>
                  </a:lnTo>
                  <a:lnTo>
                    <a:pt x="97015" y="547585"/>
                  </a:lnTo>
                  <a:lnTo>
                    <a:pt x="94449" y="509778"/>
                  </a:lnTo>
                  <a:lnTo>
                    <a:pt x="97015" y="471982"/>
                  </a:lnTo>
                  <a:lnTo>
                    <a:pt x="116928" y="399376"/>
                  </a:lnTo>
                  <a:lnTo>
                    <a:pt x="133819" y="364871"/>
                  </a:lnTo>
                  <a:lnTo>
                    <a:pt x="155054" y="331762"/>
                  </a:lnTo>
                  <a:lnTo>
                    <a:pt x="180378" y="300177"/>
                  </a:lnTo>
                  <a:lnTo>
                    <a:pt x="209600" y="270281"/>
                  </a:lnTo>
                  <a:lnTo>
                    <a:pt x="242481" y="242214"/>
                  </a:lnTo>
                  <a:lnTo>
                    <a:pt x="278803" y="216128"/>
                  </a:lnTo>
                  <a:lnTo>
                    <a:pt x="318350" y="192163"/>
                  </a:lnTo>
                  <a:lnTo>
                    <a:pt x="360883" y="170472"/>
                  </a:lnTo>
                  <a:lnTo>
                    <a:pt x="406196" y="151193"/>
                  </a:lnTo>
                  <a:lnTo>
                    <a:pt x="454063" y="134480"/>
                  </a:lnTo>
                  <a:lnTo>
                    <a:pt x="504253" y="120472"/>
                  </a:lnTo>
                  <a:lnTo>
                    <a:pt x="556564" y="109334"/>
                  </a:lnTo>
                  <a:lnTo>
                    <a:pt x="610743" y="101180"/>
                  </a:lnTo>
                  <a:lnTo>
                    <a:pt x="666597" y="96189"/>
                  </a:lnTo>
                  <a:lnTo>
                    <a:pt x="723900" y="94488"/>
                  </a:lnTo>
                  <a:lnTo>
                    <a:pt x="781177" y="96189"/>
                  </a:lnTo>
                  <a:lnTo>
                    <a:pt x="837031" y="101180"/>
                  </a:lnTo>
                  <a:lnTo>
                    <a:pt x="891209" y="109334"/>
                  </a:lnTo>
                  <a:lnTo>
                    <a:pt x="943508" y="120472"/>
                  </a:lnTo>
                  <a:lnTo>
                    <a:pt x="993698" y="134480"/>
                  </a:lnTo>
                  <a:lnTo>
                    <a:pt x="1041565" y="151193"/>
                  </a:lnTo>
                  <a:lnTo>
                    <a:pt x="1086878" y="170472"/>
                  </a:lnTo>
                  <a:lnTo>
                    <a:pt x="1129411" y="192163"/>
                  </a:lnTo>
                  <a:lnTo>
                    <a:pt x="1168946" y="216128"/>
                  </a:lnTo>
                  <a:lnTo>
                    <a:pt x="1205268" y="242214"/>
                  </a:lnTo>
                  <a:lnTo>
                    <a:pt x="1238148" y="270281"/>
                  </a:lnTo>
                  <a:lnTo>
                    <a:pt x="1267371" y="300177"/>
                  </a:lnTo>
                  <a:lnTo>
                    <a:pt x="1292707" y="331762"/>
                  </a:lnTo>
                  <a:lnTo>
                    <a:pt x="1313929" y="364871"/>
                  </a:lnTo>
                  <a:lnTo>
                    <a:pt x="1330820" y="399376"/>
                  </a:lnTo>
                  <a:lnTo>
                    <a:pt x="1350733" y="471982"/>
                  </a:lnTo>
                  <a:lnTo>
                    <a:pt x="1353312" y="509778"/>
                  </a:lnTo>
                  <a:lnTo>
                    <a:pt x="1353312" y="258191"/>
                  </a:lnTo>
                  <a:lnTo>
                    <a:pt x="1320419" y="220891"/>
                  </a:lnTo>
                  <a:lnTo>
                    <a:pt x="1288757" y="190931"/>
                  </a:lnTo>
                  <a:lnTo>
                    <a:pt x="1254137" y="162725"/>
                  </a:lnTo>
                  <a:lnTo>
                    <a:pt x="1216710" y="136372"/>
                  </a:lnTo>
                  <a:lnTo>
                    <a:pt x="1176655" y="111988"/>
                  </a:lnTo>
                  <a:lnTo>
                    <a:pt x="1134110" y="89700"/>
                  </a:lnTo>
                  <a:lnTo>
                    <a:pt x="1089253" y="69596"/>
                  </a:lnTo>
                  <a:lnTo>
                    <a:pt x="1042250" y="51816"/>
                  </a:lnTo>
                  <a:lnTo>
                    <a:pt x="993241" y="36461"/>
                  </a:lnTo>
                  <a:lnTo>
                    <a:pt x="942390" y="23634"/>
                  </a:lnTo>
                  <a:lnTo>
                    <a:pt x="889876" y="13474"/>
                  </a:lnTo>
                  <a:lnTo>
                    <a:pt x="835850" y="6070"/>
                  </a:lnTo>
                  <a:lnTo>
                    <a:pt x="780465" y="1536"/>
                  </a:lnTo>
                  <a:lnTo>
                    <a:pt x="723900" y="0"/>
                  </a:lnTo>
                  <a:lnTo>
                    <a:pt x="667321" y="1536"/>
                  </a:lnTo>
                  <a:lnTo>
                    <a:pt x="611936" y="6070"/>
                  </a:lnTo>
                  <a:lnTo>
                    <a:pt x="557911" y="13474"/>
                  </a:lnTo>
                  <a:lnTo>
                    <a:pt x="505396" y="23634"/>
                  </a:lnTo>
                  <a:lnTo>
                    <a:pt x="454545" y="36461"/>
                  </a:lnTo>
                  <a:lnTo>
                    <a:pt x="405536" y="51816"/>
                  </a:lnTo>
                  <a:lnTo>
                    <a:pt x="358533" y="69596"/>
                  </a:lnTo>
                  <a:lnTo>
                    <a:pt x="313677" y="89700"/>
                  </a:lnTo>
                  <a:lnTo>
                    <a:pt x="271132" y="111988"/>
                  </a:lnTo>
                  <a:lnTo>
                    <a:pt x="231076" y="136372"/>
                  </a:lnTo>
                  <a:lnTo>
                    <a:pt x="193649" y="162725"/>
                  </a:lnTo>
                  <a:lnTo>
                    <a:pt x="159029" y="190931"/>
                  </a:lnTo>
                  <a:lnTo>
                    <a:pt x="127368" y="220891"/>
                  </a:lnTo>
                  <a:lnTo>
                    <a:pt x="98831" y="252476"/>
                  </a:lnTo>
                  <a:lnTo>
                    <a:pt x="73571" y="285584"/>
                  </a:lnTo>
                  <a:lnTo>
                    <a:pt x="51765" y="320103"/>
                  </a:lnTo>
                  <a:lnTo>
                    <a:pt x="33553" y="355904"/>
                  </a:lnTo>
                  <a:lnTo>
                    <a:pt x="19113" y="392887"/>
                  </a:lnTo>
                  <a:lnTo>
                    <a:pt x="8597" y="430936"/>
                  </a:lnTo>
                  <a:lnTo>
                    <a:pt x="2171" y="469938"/>
                  </a:lnTo>
                  <a:lnTo>
                    <a:pt x="0" y="509778"/>
                  </a:lnTo>
                  <a:lnTo>
                    <a:pt x="2057" y="547585"/>
                  </a:lnTo>
                  <a:lnTo>
                    <a:pt x="8597" y="588632"/>
                  </a:lnTo>
                  <a:lnTo>
                    <a:pt x="19113" y="626681"/>
                  </a:lnTo>
                  <a:lnTo>
                    <a:pt x="33553" y="663663"/>
                  </a:lnTo>
                  <a:lnTo>
                    <a:pt x="51765" y="699465"/>
                  </a:lnTo>
                  <a:lnTo>
                    <a:pt x="73571" y="733983"/>
                  </a:lnTo>
                  <a:lnTo>
                    <a:pt x="98831" y="767080"/>
                  </a:lnTo>
                  <a:lnTo>
                    <a:pt x="127368" y="798677"/>
                  </a:lnTo>
                  <a:lnTo>
                    <a:pt x="159029" y="828636"/>
                  </a:lnTo>
                  <a:lnTo>
                    <a:pt x="193649" y="856843"/>
                  </a:lnTo>
                  <a:lnTo>
                    <a:pt x="231076" y="883196"/>
                  </a:lnTo>
                  <a:lnTo>
                    <a:pt x="271132" y="907580"/>
                  </a:lnTo>
                  <a:lnTo>
                    <a:pt x="313677" y="929868"/>
                  </a:lnTo>
                  <a:lnTo>
                    <a:pt x="358533" y="949972"/>
                  </a:lnTo>
                  <a:lnTo>
                    <a:pt x="405536" y="967752"/>
                  </a:lnTo>
                  <a:lnTo>
                    <a:pt x="454545" y="983107"/>
                  </a:lnTo>
                  <a:lnTo>
                    <a:pt x="505396" y="995934"/>
                  </a:lnTo>
                  <a:lnTo>
                    <a:pt x="557911" y="1006094"/>
                  </a:lnTo>
                  <a:lnTo>
                    <a:pt x="611936" y="1013498"/>
                  </a:lnTo>
                  <a:lnTo>
                    <a:pt x="667321" y="1018032"/>
                  </a:lnTo>
                  <a:lnTo>
                    <a:pt x="723900" y="1019556"/>
                  </a:lnTo>
                  <a:lnTo>
                    <a:pt x="780465" y="1018032"/>
                  </a:lnTo>
                  <a:lnTo>
                    <a:pt x="835850" y="1013498"/>
                  </a:lnTo>
                  <a:lnTo>
                    <a:pt x="889876" y="1006094"/>
                  </a:lnTo>
                  <a:lnTo>
                    <a:pt x="942390" y="995934"/>
                  </a:lnTo>
                  <a:lnTo>
                    <a:pt x="993241" y="983107"/>
                  </a:lnTo>
                  <a:lnTo>
                    <a:pt x="1042250" y="967752"/>
                  </a:lnTo>
                  <a:lnTo>
                    <a:pt x="1089253" y="949972"/>
                  </a:lnTo>
                  <a:lnTo>
                    <a:pt x="1134110" y="929868"/>
                  </a:lnTo>
                  <a:lnTo>
                    <a:pt x="1143266" y="925068"/>
                  </a:lnTo>
                  <a:lnTo>
                    <a:pt x="1176655" y="907580"/>
                  </a:lnTo>
                  <a:lnTo>
                    <a:pt x="1216710" y="883196"/>
                  </a:lnTo>
                  <a:lnTo>
                    <a:pt x="1254137" y="856843"/>
                  </a:lnTo>
                  <a:lnTo>
                    <a:pt x="1288757" y="828636"/>
                  </a:lnTo>
                  <a:lnTo>
                    <a:pt x="1320419" y="798677"/>
                  </a:lnTo>
                  <a:lnTo>
                    <a:pt x="1348955" y="767080"/>
                  </a:lnTo>
                  <a:lnTo>
                    <a:pt x="1374216" y="733983"/>
                  </a:lnTo>
                  <a:lnTo>
                    <a:pt x="1396022" y="699465"/>
                  </a:lnTo>
                  <a:lnTo>
                    <a:pt x="1414233" y="663663"/>
                  </a:lnTo>
                  <a:lnTo>
                    <a:pt x="1428673" y="626681"/>
                  </a:lnTo>
                  <a:lnTo>
                    <a:pt x="1439189" y="588632"/>
                  </a:lnTo>
                  <a:lnTo>
                    <a:pt x="1445615" y="549630"/>
                  </a:lnTo>
                  <a:lnTo>
                    <a:pt x="1447800" y="509778"/>
                  </a:lnTo>
                  <a:close/>
                </a:path>
                <a:path w="11184890" h="2711450">
                  <a:moveTo>
                    <a:pt x="7243699" y="1990725"/>
                  </a:moveTo>
                  <a:lnTo>
                    <a:pt x="7241286" y="1964131"/>
                  </a:lnTo>
                  <a:lnTo>
                    <a:pt x="7214311" y="1934273"/>
                  </a:lnTo>
                  <a:lnTo>
                    <a:pt x="7177456" y="1910041"/>
                  </a:lnTo>
                  <a:lnTo>
                    <a:pt x="7145401" y="1900301"/>
                  </a:lnTo>
                  <a:lnTo>
                    <a:pt x="7130707" y="1903133"/>
                  </a:lnTo>
                  <a:lnTo>
                    <a:pt x="7119518" y="1913953"/>
                  </a:lnTo>
                  <a:lnTo>
                    <a:pt x="7110285" y="1930590"/>
                  </a:lnTo>
                  <a:lnTo>
                    <a:pt x="7101459" y="1950847"/>
                  </a:lnTo>
                  <a:lnTo>
                    <a:pt x="7065785" y="1921776"/>
                  </a:lnTo>
                  <a:lnTo>
                    <a:pt x="7033146" y="1892084"/>
                  </a:lnTo>
                  <a:lnTo>
                    <a:pt x="7003961" y="1856587"/>
                  </a:lnTo>
                  <a:lnTo>
                    <a:pt x="6978663" y="1810131"/>
                  </a:lnTo>
                  <a:lnTo>
                    <a:pt x="6957695" y="1747520"/>
                  </a:lnTo>
                  <a:lnTo>
                    <a:pt x="7002272" y="1735201"/>
                  </a:lnTo>
                  <a:lnTo>
                    <a:pt x="7017766" y="1709115"/>
                  </a:lnTo>
                  <a:lnTo>
                    <a:pt x="7007746" y="1661464"/>
                  </a:lnTo>
                  <a:lnTo>
                    <a:pt x="6983171" y="1616176"/>
                  </a:lnTo>
                  <a:lnTo>
                    <a:pt x="6955028" y="1597152"/>
                  </a:lnTo>
                  <a:lnTo>
                    <a:pt x="6924065" y="1605724"/>
                  </a:lnTo>
                  <a:lnTo>
                    <a:pt x="6901281" y="1623288"/>
                  </a:lnTo>
                  <a:lnTo>
                    <a:pt x="6885813" y="1649945"/>
                  </a:lnTo>
                  <a:lnTo>
                    <a:pt x="6876796" y="1685798"/>
                  </a:lnTo>
                  <a:lnTo>
                    <a:pt x="6878218" y="1735683"/>
                  </a:lnTo>
                  <a:lnTo>
                    <a:pt x="6887426" y="1783181"/>
                  </a:lnTo>
                  <a:lnTo>
                    <a:pt x="6903352" y="1827987"/>
                  </a:lnTo>
                  <a:lnTo>
                    <a:pt x="6924929" y="1869808"/>
                  </a:lnTo>
                  <a:lnTo>
                    <a:pt x="6951104" y="1908365"/>
                  </a:lnTo>
                  <a:lnTo>
                    <a:pt x="6980796" y="1943366"/>
                  </a:lnTo>
                  <a:lnTo>
                    <a:pt x="7012940" y="1974494"/>
                  </a:lnTo>
                  <a:lnTo>
                    <a:pt x="7046493" y="2001469"/>
                  </a:lnTo>
                  <a:lnTo>
                    <a:pt x="7080377" y="2023999"/>
                  </a:lnTo>
                  <a:lnTo>
                    <a:pt x="7142683" y="2048167"/>
                  </a:lnTo>
                  <a:lnTo>
                    <a:pt x="7176795" y="2043684"/>
                  </a:lnTo>
                  <a:lnTo>
                    <a:pt x="7211822" y="2025497"/>
                  </a:lnTo>
                  <a:lnTo>
                    <a:pt x="7243699" y="1990725"/>
                  </a:lnTo>
                  <a:close/>
                </a:path>
                <a:path w="11184890" h="2711450">
                  <a:moveTo>
                    <a:pt x="7288149" y="656209"/>
                  </a:moveTo>
                  <a:lnTo>
                    <a:pt x="7191883" y="656590"/>
                  </a:lnTo>
                  <a:lnTo>
                    <a:pt x="7172071" y="772541"/>
                  </a:lnTo>
                  <a:lnTo>
                    <a:pt x="7173557" y="779945"/>
                  </a:lnTo>
                  <a:lnTo>
                    <a:pt x="7177659" y="785964"/>
                  </a:lnTo>
                  <a:lnTo>
                    <a:pt x="7183742" y="789990"/>
                  </a:lnTo>
                  <a:lnTo>
                    <a:pt x="7191248" y="791464"/>
                  </a:lnTo>
                  <a:lnTo>
                    <a:pt x="7287514" y="791083"/>
                  </a:lnTo>
                  <a:lnTo>
                    <a:pt x="7288047" y="675640"/>
                  </a:lnTo>
                  <a:lnTo>
                    <a:pt x="7288149" y="656209"/>
                  </a:lnTo>
                  <a:close/>
                </a:path>
                <a:path w="11184890" h="2711450">
                  <a:moveTo>
                    <a:pt x="7324826" y="984542"/>
                  </a:moveTo>
                  <a:lnTo>
                    <a:pt x="7324344" y="976503"/>
                  </a:lnTo>
                  <a:lnTo>
                    <a:pt x="7287133" y="837565"/>
                  </a:lnTo>
                  <a:lnTo>
                    <a:pt x="7291451" y="832993"/>
                  </a:lnTo>
                  <a:lnTo>
                    <a:pt x="7293102" y="826389"/>
                  </a:lnTo>
                  <a:lnTo>
                    <a:pt x="7291324" y="819912"/>
                  </a:lnTo>
                  <a:lnTo>
                    <a:pt x="7287107" y="804164"/>
                  </a:lnTo>
                  <a:lnTo>
                    <a:pt x="7287006" y="803783"/>
                  </a:lnTo>
                  <a:lnTo>
                    <a:pt x="7202932" y="804164"/>
                  </a:lnTo>
                  <a:lnTo>
                    <a:pt x="7212711" y="840994"/>
                  </a:lnTo>
                  <a:lnTo>
                    <a:pt x="7214870" y="848741"/>
                  </a:lnTo>
                  <a:lnTo>
                    <a:pt x="7221347" y="854329"/>
                  </a:lnTo>
                  <a:lnTo>
                    <a:pt x="7228967" y="855472"/>
                  </a:lnTo>
                  <a:lnTo>
                    <a:pt x="7265568" y="991920"/>
                  </a:lnTo>
                  <a:lnTo>
                    <a:pt x="7265670" y="992251"/>
                  </a:lnTo>
                  <a:lnTo>
                    <a:pt x="7269277" y="999464"/>
                  </a:lnTo>
                  <a:lnTo>
                    <a:pt x="7275195" y="1004557"/>
                  </a:lnTo>
                  <a:lnTo>
                    <a:pt x="7282624" y="1007059"/>
                  </a:lnTo>
                  <a:lnTo>
                    <a:pt x="7290816" y="1006475"/>
                  </a:lnTo>
                  <a:lnTo>
                    <a:pt x="7309612" y="1001522"/>
                  </a:lnTo>
                  <a:lnTo>
                    <a:pt x="7316978" y="997851"/>
                  </a:lnTo>
                  <a:lnTo>
                    <a:pt x="7322210" y="991920"/>
                  </a:lnTo>
                  <a:lnTo>
                    <a:pt x="7324826" y="984542"/>
                  </a:lnTo>
                  <a:close/>
                </a:path>
                <a:path w="11184890" h="2711450">
                  <a:moveTo>
                    <a:pt x="7483729" y="605917"/>
                  </a:moveTo>
                  <a:lnTo>
                    <a:pt x="7301484" y="656590"/>
                  </a:lnTo>
                  <a:lnTo>
                    <a:pt x="7300925" y="772541"/>
                  </a:lnTo>
                  <a:lnTo>
                    <a:pt x="7300849" y="790448"/>
                  </a:lnTo>
                  <a:lnTo>
                    <a:pt x="7482713" y="839597"/>
                  </a:lnTo>
                  <a:lnTo>
                    <a:pt x="7483729" y="605917"/>
                  </a:lnTo>
                  <a:close/>
                </a:path>
                <a:path w="11184890" h="2711450">
                  <a:moveTo>
                    <a:pt x="7547229" y="594487"/>
                  </a:moveTo>
                  <a:lnTo>
                    <a:pt x="7542403" y="589915"/>
                  </a:lnTo>
                  <a:lnTo>
                    <a:pt x="7502017" y="589915"/>
                  </a:lnTo>
                  <a:lnTo>
                    <a:pt x="7497191" y="594741"/>
                  </a:lnTo>
                  <a:lnTo>
                    <a:pt x="7497064" y="600710"/>
                  </a:lnTo>
                  <a:lnTo>
                    <a:pt x="7496048" y="844550"/>
                  </a:lnTo>
                  <a:lnTo>
                    <a:pt x="7496048" y="850646"/>
                  </a:lnTo>
                  <a:lnTo>
                    <a:pt x="7500874" y="855472"/>
                  </a:lnTo>
                  <a:lnTo>
                    <a:pt x="7540993" y="855472"/>
                  </a:lnTo>
                  <a:lnTo>
                    <a:pt x="7545946" y="850646"/>
                  </a:lnTo>
                  <a:lnTo>
                    <a:pt x="7546086" y="850646"/>
                  </a:lnTo>
                  <a:lnTo>
                    <a:pt x="7546086" y="844550"/>
                  </a:lnTo>
                  <a:lnTo>
                    <a:pt x="7547089" y="600710"/>
                  </a:lnTo>
                  <a:lnTo>
                    <a:pt x="7547216" y="594741"/>
                  </a:lnTo>
                  <a:lnTo>
                    <a:pt x="7547229" y="594487"/>
                  </a:lnTo>
                  <a:close/>
                </a:path>
                <a:path w="11184890" h="2711450">
                  <a:moveTo>
                    <a:pt x="7608951" y="725678"/>
                  </a:moveTo>
                  <a:lnTo>
                    <a:pt x="7605065" y="707199"/>
                  </a:lnTo>
                  <a:lnTo>
                    <a:pt x="7594638" y="692175"/>
                  </a:lnTo>
                  <a:lnTo>
                    <a:pt x="7579246" y="682129"/>
                  </a:lnTo>
                  <a:lnTo>
                    <a:pt x="7560437" y="678561"/>
                  </a:lnTo>
                  <a:lnTo>
                    <a:pt x="7560450" y="682129"/>
                  </a:lnTo>
                  <a:lnTo>
                    <a:pt x="7560577" y="707199"/>
                  </a:lnTo>
                  <a:lnTo>
                    <a:pt x="7560678" y="725678"/>
                  </a:lnTo>
                  <a:lnTo>
                    <a:pt x="7560780" y="744283"/>
                  </a:lnTo>
                  <a:lnTo>
                    <a:pt x="7560856" y="759612"/>
                  </a:lnTo>
                  <a:lnTo>
                    <a:pt x="7560945" y="774192"/>
                  </a:lnTo>
                  <a:lnTo>
                    <a:pt x="7579703" y="770102"/>
                  </a:lnTo>
                  <a:lnTo>
                    <a:pt x="7594994" y="759612"/>
                  </a:lnTo>
                  <a:lnTo>
                    <a:pt x="7605242" y="744283"/>
                  </a:lnTo>
                  <a:lnTo>
                    <a:pt x="7608951" y="725678"/>
                  </a:lnTo>
                  <a:close/>
                </a:path>
                <a:path w="11184890" h="2711450">
                  <a:moveTo>
                    <a:pt x="7623048" y="1240663"/>
                  </a:moveTo>
                  <a:lnTo>
                    <a:pt x="7560056" y="1292098"/>
                  </a:lnTo>
                  <a:lnTo>
                    <a:pt x="7559294" y="1288034"/>
                  </a:lnTo>
                  <a:lnTo>
                    <a:pt x="7555611" y="1284859"/>
                  </a:lnTo>
                  <a:lnTo>
                    <a:pt x="7532243" y="1284859"/>
                  </a:lnTo>
                  <a:lnTo>
                    <a:pt x="7532243" y="1270508"/>
                  </a:lnTo>
                  <a:lnTo>
                    <a:pt x="7529449" y="1256982"/>
                  </a:lnTo>
                  <a:lnTo>
                    <a:pt x="7521854" y="1245920"/>
                  </a:lnTo>
                  <a:lnTo>
                    <a:pt x="7510589" y="1238453"/>
                  </a:lnTo>
                  <a:lnTo>
                    <a:pt x="7496810" y="1235710"/>
                  </a:lnTo>
                  <a:lnTo>
                    <a:pt x="7449439" y="1235710"/>
                  </a:lnTo>
                  <a:lnTo>
                    <a:pt x="7465441" y="1225397"/>
                  </a:lnTo>
                  <a:lnTo>
                    <a:pt x="7477887" y="1211199"/>
                  </a:lnTo>
                  <a:lnTo>
                    <a:pt x="7479131" y="1208532"/>
                  </a:lnTo>
                  <a:lnTo>
                    <a:pt x="7485939" y="1193965"/>
                  </a:lnTo>
                  <a:lnTo>
                    <a:pt x="7488809" y="1174496"/>
                  </a:lnTo>
                  <a:lnTo>
                    <a:pt x="7483348" y="1148003"/>
                  </a:lnTo>
                  <a:lnTo>
                    <a:pt x="7478154" y="1140460"/>
                  </a:lnTo>
                  <a:lnTo>
                    <a:pt x="7468451" y="1126363"/>
                  </a:lnTo>
                  <a:lnTo>
                    <a:pt x="7454138" y="1116926"/>
                  </a:lnTo>
                  <a:lnTo>
                    <a:pt x="7454138" y="1174496"/>
                  </a:lnTo>
                  <a:lnTo>
                    <a:pt x="7451395" y="1187754"/>
                  </a:lnTo>
                  <a:lnTo>
                    <a:pt x="7443927" y="1198562"/>
                  </a:lnTo>
                  <a:lnTo>
                    <a:pt x="7432865" y="1205865"/>
                  </a:lnTo>
                  <a:lnTo>
                    <a:pt x="7419340" y="1208532"/>
                  </a:lnTo>
                  <a:lnTo>
                    <a:pt x="7405878" y="1205865"/>
                  </a:lnTo>
                  <a:lnTo>
                    <a:pt x="7394854" y="1198562"/>
                  </a:lnTo>
                  <a:lnTo>
                    <a:pt x="7387399" y="1187754"/>
                  </a:lnTo>
                  <a:lnTo>
                    <a:pt x="7384669" y="1174496"/>
                  </a:lnTo>
                  <a:lnTo>
                    <a:pt x="7387399" y="1161249"/>
                  </a:lnTo>
                  <a:lnTo>
                    <a:pt x="7394854" y="1150429"/>
                  </a:lnTo>
                  <a:lnTo>
                    <a:pt x="7405878" y="1143139"/>
                  </a:lnTo>
                  <a:lnTo>
                    <a:pt x="7419340" y="1140460"/>
                  </a:lnTo>
                  <a:lnTo>
                    <a:pt x="7432865" y="1143139"/>
                  </a:lnTo>
                  <a:lnTo>
                    <a:pt x="7443927" y="1150429"/>
                  </a:lnTo>
                  <a:lnTo>
                    <a:pt x="7451395" y="1161249"/>
                  </a:lnTo>
                  <a:lnTo>
                    <a:pt x="7454138" y="1174496"/>
                  </a:lnTo>
                  <a:lnTo>
                    <a:pt x="7454138" y="1116926"/>
                  </a:lnTo>
                  <a:lnTo>
                    <a:pt x="7446365" y="1111783"/>
                  </a:lnTo>
                  <a:lnTo>
                    <a:pt x="7419340" y="1106424"/>
                  </a:lnTo>
                  <a:lnTo>
                    <a:pt x="7392378" y="1111783"/>
                  </a:lnTo>
                  <a:lnTo>
                    <a:pt x="7370331" y="1126363"/>
                  </a:lnTo>
                  <a:lnTo>
                    <a:pt x="7355446" y="1148003"/>
                  </a:lnTo>
                  <a:lnTo>
                    <a:pt x="7349998" y="1174496"/>
                  </a:lnTo>
                  <a:lnTo>
                    <a:pt x="7352855" y="1193965"/>
                  </a:lnTo>
                  <a:lnTo>
                    <a:pt x="7360920" y="1211199"/>
                  </a:lnTo>
                  <a:lnTo>
                    <a:pt x="7373353" y="1225397"/>
                  </a:lnTo>
                  <a:lnTo>
                    <a:pt x="7389368" y="1235710"/>
                  </a:lnTo>
                  <a:lnTo>
                    <a:pt x="7325995" y="1235710"/>
                  </a:lnTo>
                  <a:lnTo>
                    <a:pt x="7351522" y="1197102"/>
                  </a:lnTo>
                  <a:lnTo>
                    <a:pt x="7348131" y="1180617"/>
                  </a:lnTo>
                  <a:lnTo>
                    <a:pt x="7348029" y="1180465"/>
                  </a:lnTo>
                  <a:lnTo>
                    <a:pt x="7338898" y="1167130"/>
                  </a:lnTo>
                  <a:lnTo>
                    <a:pt x="7325233" y="1158062"/>
                  </a:lnTo>
                  <a:lnTo>
                    <a:pt x="7325233" y="1187958"/>
                  </a:lnTo>
                  <a:lnTo>
                    <a:pt x="7325233" y="1206246"/>
                  </a:lnTo>
                  <a:lnTo>
                    <a:pt x="7317740" y="1213612"/>
                  </a:lnTo>
                  <a:lnTo>
                    <a:pt x="7299071" y="1213612"/>
                  </a:lnTo>
                  <a:lnTo>
                    <a:pt x="7291578" y="1206246"/>
                  </a:lnTo>
                  <a:lnTo>
                    <a:pt x="7291578" y="1187958"/>
                  </a:lnTo>
                  <a:lnTo>
                    <a:pt x="7299071" y="1180465"/>
                  </a:lnTo>
                  <a:lnTo>
                    <a:pt x="7317740" y="1180465"/>
                  </a:lnTo>
                  <a:lnTo>
                    <a:pt x="7325233" y="1187958"/>
                  </a:lnTo>
                  <a:lnTo>
                    <a:pt x="7325233" y="1158062"/>
                  </a:lnTo>
                  <a:lnTo>
                    <a:pt x="7308469" y="1154684"/>
                  </a:lnTo>
                  <a:lnTo>
                    <a:pt x="7291641" y="1158036"/>
                  </a:lnTo>
                  <a:lnTo>
                    <a:pt x="7277925" y="1167130"/>
                  </a:lnTo>
                  <a:lnTo>
                    <a:pt x="7268781" y="1180465"/>
                  </a:lnTo>
                  <a:lnTo>
                    <a:pt x="7268667" y="1180617"/>
                  </a:lnTo>
                  <a:lnTo>
                    <a:pt x="7265289" y="1197102"/>
                  </a:lnTo>
                  <a:lnTo>
                    <a:pt x="7267168" y="1209497"/>
                  </a:lnTo>
                  <a:lnTo>
                    <a:pt x="7272426" y="1220406"/>
                  </a:lnTo>
                  <a:lnTo>
                    <a:pt x="7280503" y="1229321"/>
                  </a:lnTo>
                  <a:lnTo>
                    <a:pt x="7290816" y="1235710"/>
                  </a:lnTo>
                  <a:lnTo>
                    <a:pt x="7259193" y="1235710"/>
                  </a:lnTo>
                  <a:lnTo>
                    <a:pt x="7245401" y="1238453"/>
                  </a:lnTo>
                  <a:lnTo>
                    <a:pt x="7234136" y="1245920"/>
                  </a:lnTo>
                  <a:lnTo>
                    <a:pt x="7226541" y="1256982"/>
                  </a:lnTo>
                  <a:lnTo>
                    <a:pt x="7223760" y="1270508"/>
                  </a:lnTo>
                  <a:lnTo>
                    <a:pt x="7223760" y="1409954"/>
                  </a:lnTo>
                  <a:lnTo>
                    <a:pt x="7226541" y="1423492"/>
                  </a:lnTo>
                  <a:lnTo>
                    <a:pt x="7234136" y="1434553"/>
                  </a:lnTo>
                  <a:lnTo>
                    <a:pt x="7245401" y="1442021"/>
                  </a:lnTo>
                  <a:lnTo>
                    <a:pt x="7259193" y="1444752"/>
                  </a:lnTo>
                  <a:lnTo>
                    <a:pt x="7496810" y="1444752"/>
                  </a:lnTo>
                  <a:lnTo>
                    <a:pt x="7510589" y="1442021"/>
                  </a:lnTo>
                  <a:lnTo>
                    <a:pt x="7521854" y="1434553"/>
                  </a:lnTo>
                  <a:lnTo>
                    <a:pt x="7529449" y="1423492"/>
                  </a:lnTo>
                  <a:lnTo>
                    <a:pt x="7532243" y="1409954"/>
                  </a:lnTo>
                  <a:lnTo>
                    <a:pt x="7532243" y="1395476"/>
                  </a:lnTo>
                  <a:lnTo>
                    <a:pt x="7555611" y="1395476"/>
                  </a:lnTo>
                  <a:lnTo>
                    <a:pt x="7559294" y="1392428"/>
                  </a:lnTo>
                  <a:lnTo>
                    <a:pt x="7560056" y="1388364"/>
                  </a:lnTo>
                  <a:lnTo>
                    <a:pt x="7623048" y="1439672"/>
                  </a:lnTo>
                  <a:lnTo>
                    <a:pt x="7623048" y="1388364"/>
                  </a:lnTo>
                  <a:lnTo>
                    <a:pt x="7623048" y="1292098"/>
                  </a:lnTo>
                  <a:lnTo>
                    <a:pt x="7623048" y="1240663"/>
                  </a:lnTo>
                  <a:close/>
                </a:path>
                <a:path w="11184890" h="2711450">
                  <a:moveTo>
                    <a:pt x="7681087" y="1742313"/>
                  </a:moveTo>
                  <a:lnTo>
                    <a:pt x="7678648" y="1730502"/>
                  </a:lnTo>
                  <a:lnTo>
                    <a:pt x="7672032" y="1720850"/>
                  </a:lnTo>
                  <a:lnTo>
                    <a:pt x="7662227" y="1714347"/>
                  </a:lnTo>
                  <a:lnTo>
                    <a:pt x="7650226" y="1711960"/>
                  </a:lnTo>
                  <a:lnTo>
                    <a:pt x="7638148" y="1714347"/>
                  </a:lnTo>
                  <a:lnTo>
                    <a:pt x="7628293" y="1720850"/>
                  </a:lnTo>
                  <a:lnTo>
                    <a:pt x="7621664" y="1730502"/>
                  </a:lnTo>
                  <a:lnTo>
                    <a:pt x="7619238" y="1742313"/>
                  </a:lnTo>
                  <a:lnTo>
                    <a:pt x="7621664" y="1754149"/>
                  </a:lnTo>
                  <a:lnTo>
                    <a:pt x="7628293" y="1763852"/>
                  </a:lnTo>
                  <a:lnTo>
                    <a:pt x="7638148" y="1770392"/>
                  </a:lnTo>
                  <a:lnTo>
                    <a:pt x="7650226" y="1772793"/>
                  </a:lnTo>
                  <a:lnTo>
                    <a:pt x="7662215" y="1770392"/>
                  </a:lnTo>
                  <a:lnTo>
                    <a:pt x="7672032" y="1763852"/>
                  </a:lnTo>
                  <a:lnTo>
                    <a:pt x="7678648" y="1754149"/>
                  </a:lnTo>
                  <a:lnTo>
                    <a:pt x="7681087" y="1742313"/>
                  </a:lnTo>
                  <a:close/>
                </a:path>
                <a:path w="11184890" h="2711450">
                  <a:moveTo>
                    <a:pt x="7775194" y="2235962"/>
                  </a:moveTo>
                  <a:lnTo>
                    <a:pt x="7717917" y="2235962"/>
                  </a:lnTo>
                  <a:lnTo>
                    <a:pt x="7705852" y="2320290"/>
                  </a:lnTo>
                  <a:lnTo>
                    <a:pt x="7775194" y="2235962"/>
                  </a:lnTo>
                  <a:close/>
                </a:path>
                <a:path w="11184890" h="2711450">
                  <a:moveTo>
                    <a:pt x="7814564" y="811276"/>
                  </a:moveTo>
                  <a:lnTo>
                    <a:pt x="7810741" y="792670"/>
                  </a:lnTo>
                  <a:lnTo>
                    <a:pt x="7800340" y="777494"/>
                  </a:lnTo>
                  <a:lnTo>
                    <a:pt x="7784871" y="767270"/>
                  </a:lnTo>
                  <a:lnTo>
                    <a:pt x="7765923" y="763524"/>
                  </a:lnTo>
                  <a:lnTo>
                    <a:pt x="7746962" y="767270"/>
                  </a:lnTo>
                  <a:lnTo>
                    <a:pt x="7731506" y="777494"/>
                  </a:lnTo>
                  <a:lnTo>
                    <a:pt x="7721092" y="792670"/>
                  </a:lnTo>
                  <a:lnTo>
                    <a:pt x="7717282" y="811276"/>
                  </a:lnTo>
                  <a:lnTo>
                    <a:pt x="7721092" y="829881"/>
                  </a:lnTo>
                  <a:lnTo>
                    <a:pt x="7731506" y="845058"/>
                  </a:lnTo>
                  <a:lnTo>
                    <a:pt x="7746962" y="855281"/>
                  </a:lnTo>
                  <a:lnTo>
                    <a:pt x="7765923" y="859028"/>
                  </a:lnTo>
                  <a:lnTo>
                    <a:pt x="7784871" y="855281"/>
                  </a:lnTo>
                  <a:lnTo>
                    <a:pt x="7800340" y="845058"/>
                  </a:lnTo>
                  <a:lnTo>
                    <a:pt x="7810741" y="829881"/>
                  </a:lnTo>
                  <a:lnTo>
                    <a:pt x="7814564" y="811276"/>
                  </a:lnTo>
                  <a:close/>
                </a:path>
                <a:path w="11184890" h="2711450">
                  <a:moveTo>
                    <a:pt x="7819009" y="2276983"/>
                  </a:moveTo>
                  <a:lnTo>
                    <a:pt x="7818895" y="2276221"/>
                  </a:lnTo>
                  <a:lnTo>
                    <a:pt x="7813167" y="2235962"/>
                  </a:lnTo>
                  <a:lnTo>
                    <a:pt x="7801483" y="2235962"/>
                  </a:lnTo>
                  <a:lnTo>
                    <a:pt x="7700391" y="2358898"/>
                  </a:lnTo>
                  <a:lnTo>
                    <a:pt x="7689977" y="2432050"/>
                  </a:lnTo>
                  <a:lnTo>
                    <a:pt x="7817993" y="2276221"/>
                  </a:lnTo>
                  <a:lnTo>
                    <a:pt x="7819009" y="2276983"/>
                  </a:lnTo>
                  <a:close/>
                </a:path>
                <a:path w="11184890" h="2711450">
                  <a:moveTo>
                    <a:pt x="7819009" y="1942084"/>
                  </a:moveTo>
                  <a:lnTo>
                    <a:pt x="7776045" y="1877949"/>
                  </a:lnTo>
                  <a:lnTo>
                    <a:pt x="7708519" y="1777111"/>
                  </a:lnTo>
                  <a:lnTo>
                    <a:pt x="7640955" y="1877949"/>
                  </a:lnTo>
                  <a:lnTo>
                    <a:pt x="7529068" y="1681861"/>
                  </a:lnTo>
                  <a:lnTo>
                    <a:pt x="7380478" y="1942084"/>
                  </a:lnTo>
                  <a:lnTo>
                    <a:pt x="7819009" y="1942084"/>
                  </a:lnTo>
                  <a:close/>
                </a:path>
                <a:path w="11184890" h="2711450">
                  <a:moveTo>
                    <a:pt x="7829423" y="2350389"/>
                  </a:moveTo>
                  <a:lnTo>
                    <a:pt x="7822692" y="2302510"/>
                  </a:lnTo>
                  <a:lnTo>
                    <a:pt x="7684516" y="2470531"/>
                  </a:lnTo>
                  <a:lnTo>
                    <a:pt x="7674864" y="2538476"/>
                  </a:lnTo>
                  <a:lnTo>
                    <a:pt x="7829423" y="2350389"/>
                  </a:lnTo>
                  <a:close/>
                </a:path>
                <a:path w="11184890" h="2711450">
                  <a:moveTo>
                    <a:pt x="7835773" y="2110740"/>
                  </a:moveTo>
                  <a:lnTo>
                    <a:pt x="7695311" y="2110740"/>
                  </a:lnTo>
                  <a:lnTo>
                    <a:pt x="7719441" y="2217547"/>
                  </a:lnTo>
                  <a:lnTo>
                    <a:pt x="7811643" y="2217547"/>
                  </a:lnTo>
                  <a:lnTo>
                    <a:pt x="7835773" y="2110740"/>
                  </a:lnTo>
                  <a:close/>
                </a:path>
                <a:path w="11184890" h="2711450">
                  <a:moveTo>
                    <a:pt x="7840726" y="2429637"/>
                  </a:moveTo>
                  <a:lnTo>
                    <a:pt x="7833360" y="2377567"/>
                  </a:lnTo>
                  <a:lnTo>
                    <a:pt x="7669276" y="2577084"/>
                  </a:lnTo>
                  <a:lnTo>
                    <a:pt x="7667498" y="2590292"/>
                  </a:lnTo>
                  <a:lnTo>
                    <a:pt x="7667371" y="2591181"/>
                  </a:lnTo>
                  <a:lnTo>
                    <a:pt x="7668133" y="2591181"/>
                  </a:lnTo>
                  <a:lnTo>
                    <a:pt x="7687945" y="2615565"/>
                  </a:lnTo>
                  <a:lnTo>
                    <a:pt x="7840726" y="2429637"/>
                  </a:lnTo>
                  <a:close/>
                </a:path>
                <a:path w="11184890" h="2711450">
                  <a:moveTo>
                    <a:pt x="7852156" y="2509647"/>
                  </a:moveTo>
                  <a:lnTo>
                    <a:pt x="7844663" y="2456815"/>
                  </a:lnTo>
                  <a:lnTo>
                    <a:pt x="7701280" y="2631186"/>
                  </a:lnTo>
                  <a:lnTo>
                    <a:pt x="7699375" y="2629662"/>
                  </a:lnTo>
                  <a:lnTo>
                    <a:pt x="7726299" y="2662809"/>
                  </a:lnTo>
                  <a:lnTo>
                    <a:pt x="7752283" y="2631186"/>
                  </a:lnTo>
                  <a:lnTo>
                    <a:pt x="7852156" y="2509647"/>
                  </a:lnTo>
                  <a:close/>
                </a:path>
                <a:path w="11184890" h="2711450">
                  <a:moveTo>
                    <a:pt x="7863713" y="2591181"/>
                  </a:moveTo>
                  <a:lnTo>
                    <a:pt x="7863599" y="2590292"/>
                  </a:lnTo>
                  <a:lnTo>
                    <a:pt x="7855966" y="2536825"/>
                  </a:lnTo>
                  <a:lnTo>
                    <a:pt x="7739253" y="2678811"/>
                  </a:lnTo>
                  <a:lnTo>
                    <a:pt x="7765542" y="2711196"/>
                  </a:lnTo>
                  <a:lnTo>
                    <a:pt x="7862951" y="2591181"/>
                  </a:lnTo>
                  <a:lnTo>
                    <a:pt x="7863713" y="2591181"/>
                  </a:lnTo>
                  <a:close/>
                </a:path>
                <a:path w="11184890" h="2711450">
                  <a:moveTo>
                    <a:pt x="7872984" y="1636776"/>
                  </a:moveTo>
                  <a:lnTo>
                    <a:pt x="7842631" y="1636776"/>
                  </a:lnTo>
                  <a:lnTo>
                    <a:pt x="7842631" y="1663954"/>
                  </a:lnTo>
                  <a:lnTo>
                    <a:pt x="7842631" y="1961642"/>
                  </a:lnTo>
                  <a:lnTo>
                    <a:pt x="7357745" y="1961642"/>
                  </a:lnTo>
                  <a:lnTo>
                    <a:pt x="7357745" y="1663954"/>
                  </a:lnTo>
                  <a:lnTo>
                    <a:pt x="7842631" y="1663954"/>
                  </a:lnTo>
                  <a:lnTo>
                    <a:pt x="7842631" y="1636776"/>
                  </a:lnTo>
                  <a:lnTo>
                    <a:pt x="7327392" y="1636776"/>
                  </a:lnTo>
                  <a:lnTo>
                    <a:pt x="7327392" y="1988820"/>
                  </a:lnTo>
                  <a:lnTo>
                    <a:pt x="7872984" y="1988820"/>
                  </a:lnTo>
                  <a:lnTo>
                    <a:pt x="7872984" y="1961642"/>
                  </a:lnTo>
                  <a:lnTo>
                    <a:pt x="7872984" y="1663954"/>
                  </a:lnTo>
                  <a:lnTo>
                    <a:pt x="7872984" y="1636776"/>
                  </a:lnTo>
                  <a:close/>
                </a:path>
                <a:path w="11184890" h="2711450">
                  <a:moveTo>
                    <a:pt x="7904988" y="1068209"/>
                  </a:moveTo>
                  <a:lnTo>
                    <a:pt x="7903718" y="1060958"/>
                  </a:lnTo>
                  <a:lnTo>
                    <a:pt x="7869669" y="973328"/>
                  </a:lnTo>
                  <a:lnTo>
                    <a:pt x="7834884" y="883793"/>
                  </a:lnTo>
                  <a:lnTo>
                    <a:pt x="7831709" y="877328"/>
                  </a:lnTo>
                  <a:lnTo>
                    <a:pt x="7828369" y="874737"/>
                  </a:lnTo>
                  <a:lnTo>
                    <a:pt x="7822412" y="874064"/>
                  </a:lnTo>
                  <a:lnTo>
                    <a:pt x="7811389" y="873379"/>
                  </a:lnTo>
                  <a:lnTo>
                    <a:pt x="7720457" y="873379"/>
                  </a:lnTo>
                  <a:lnTo>
                    <a:pt x="7627366" y="1060958"/>
                  </a:lnTo>
                  <a:lnTo>
                    <a:pt x="7626083" y="1068209"/>
                  </a:lnTo>
                  <a:lnTo>
                    <a:pt x="7627721" y="1075156"/>
                  </a:lnTo>
                  <a:lnTo>
                    <a:pt x="7631912" y="1080998"/>
                  </a:lnTo>
                  <a:lnTo>
                    <a:pt x="7638288" y="1084961"/>
                  </a:lnTo>
                  <a:lnTo>
                    <a:pt x="7645705" y="1086192"/>
                  </a:lnTo>
                  <a:lnTo>
                    <a:pt x="7652753" y="1084567"/>
                  </a:lnTo>
                  <a:lnTo>
                    <a:pt x="7658671" y="1080452"/>
                  </a:lnTo>
                  <a:lnTo>
                    <a:pt x="7662672" y="1074166"/>
                  </a:lnTo>
                  <a:lnTo>
                    <a:pt x="7701915" y="973328"/>
                  </a:lnTo>
                  <a:lnTo>
                    <a:pt x="7709281" y="973328"/>
                  </a:lnTo>
                  <a:lnTo>
                    <a:pt x="7659878" y="1168781"/>
                  </a:lnTo>
                  <a:lnTo>
                    <a:pt x="7709027" y="1168781"/>
                  </a:lnTo>
                  <a:lnTo>
                    <a:pt x="7709027" y="1322451"/>
                  </a:lnTo>
                  <a:lnTo>
                    <a:pt x="7711008" y="1332115"/>
                  </a:lnTo>
                  <a:lnTo>
                    <a:pt x="7716418" y="1339977"/>
                  </a:lnTo>
                  <a:lnTo>
                    <a:pt x="7724457" y="1345285"/>
                  </a:lnTo>
                  <a:lnTo>
                    <a:pt x="7734300" y="1347216"/>
                  </a:lnTo>
                  <a:lnTo>
                    <a:pt x="7744142" y="1345285"/>
                  </a:lnTo>
                  <a:lnTo>
                    <a:pt x="7752169" y="1339977"/>
                  </a:lnTo>
                  <a:lnTo>
                    <a:pt x="7757579" y="1332115"/>
                  </a:lnTo>
                  <a:lnTo>
                    <a:pt x="7759573" y="1322451"/>
                  </a:lnTo>
                  <a:lnTo>
                    <a:pt x="7759573" y="1168781"/>
                  </a:lnTo>
                  <a:lnTo>
                    <a:pt x="7771511" y="1168781"/>
                  </a:lnTo>
                  <a:lnTo>
                    <a:pt x="7771511" y="1322451"/>
                  </a:lnTo>
                  <a:lnTo>
                    <a:pt x="7773492" y="1332115"/>
                  </a:lnTo>
                  <a:lnTo>
                    <a:pt x="7778902" y="1339977"/>
                  </a:lnTo>
                  <a:lnTo>
                    <a:pt x="7786941" y="1345285"/>
                  </a:lnTo>
                  <a:lnTo>
                    <a:pt x="7796784" y="1347216"/>
                  </a:lnTo>
                  <a:lnTo>
                    <a:pt x="7806626" y="1345285"/>
                  </a:lnTo>
                  <a:lnTo>
                    <a:pt x="7814653" y="1339977"/>
                  </a:lnTo>
                  <a:lnTo>
                    <a:pt x="7820063" y="1332115"/>
                  </a:lnTo>
                  <a:lnTo>
                    <a:pt x="7822057" y="1322451"/>
                  </a:lnTo>
                  <a:lnTo>
                    <a:pt x="7822057" y="1168781"/>
                  </a:lnTo>
                  <a:lnTo>
                    <a:pt x="7870952" y="1168781"/>
                  </a:lnTo>
                  <a:lnTo>
                    <a:pt x="7821549" y="973328"/>
                  </a:lnTo>
                  <a:lnTo>
                    <a:pt x="7829169" y="973328"/>
                  </a:lnTo>
                  <a:lnTo>
                    <a:pt x="7868412" y="1074166"/>
                  </a:lnTo>
                  <a:lnTo>
                    <a:pt x="7872400" y="1080452"/>
                  </a:lnTo>
                  <a:lnTo>
                    <a:pt x="7878318" y="1084567"/>
                  </a:lnTo>
                  <a:lnTo>
                    <a:pt x="7885366" y="1086192"/>
                  </a:lnTo>
                  <a:lnTo>
                    <a:pt x="7892796" y="1084961"/>
                  </a:lnTo>
                  <a:lnTo>
                    <a:pt x="7899159" y="1080998"/>
                  </a:lnTo>
                  <a:lnTo>
                    <a:pt x="7903350" y="1075156"/>
                  </a:lnTo>
                  <a:lnTo>
                    <a:pt x="7904988" y="1068209"/>
                  </a:lnTo>
                  <a:close/>
                </a:path>
                <a:path w="11184890" h="2711450">
                  <a:moveTo>
                    <a:pt x="8235531" y="492099"/>
                  </a:moveTo>
                  <a:lnTo>
                    <a:pt x="8228101" y="445236"/>
                  </a:lnTo>
                  <a:lnTo>
                    <a:pt x="8206575" y="410260"/>
                  </a:lnTo>
                  <a:lnTo>
                    <a:pt x="8157299" y="383857"/>
                  </a:lnTo>
                  <a:lnTo>
                    <a:pt x="8138503" y="382879"/>
                  </a:lnTo>
                  <a:lnTo>
                    <a:pt x="8119402" y="386181"/>
                  </a:lnTo>
                  <a:lnTo>
                    <a:pt x="8082470" y="406450"/>
                  </a:lnTo>
                  <a:lnTo>
                    <a:pt x="8050822" y="446430"/>
                  </a:lnTo>
                  <a:lnTo>
                    <a:pt x="8038338" y="474345"/>
                  </a:lnTo>
                  <a:lnTo>
                    <a:pt x="8025816" y="446430"/>
                  </a:lnTo>
                  <a:lnTo>
                    <a:pt x="7994155" y="406450"/>
                  </a:lnTo>
                  <a:lnTo>
                    <a:pt x="7957210" y="386181"/>
                  </a:lnTo>
                  <a:lnTo>
                    <a:pt x="7938109" y="382879"/>
                  </a:lnTo>
                  <a:lnTo>
                    <a:pt x="7919301" y="383857"/>
                  </a:lnTo>
                  <a:lnTo>
                    <a:pt x="7870037" y="410260"/>
                  </a:lnTo>
                  <a:lnTo>
                    <a:pt x="7848524" y="445236"/>
                  </a:lnTo>
                  <a:lnTo>
                    <a:pt x="7841094" y="492099"/>
                  </a:lnTo>
                  <a:lnTo>
                    <a:pt x="7844015" y="519430"/>
                  </a:lnTo>
                  <a:lnTo>
                    <a:pt x="7865783" y="580847"/>
                  </a:lnTo>
                  <a:lnTo>
                    <a:pt x="7885722" y="614489"/>
                  </a:lnTo>
                  <a:lnTo>
                    <a:pt x="7912405" y="649795"/>
                  </a:lnTo>
                  <a:lnTo>
                    <a:pt x="7946377" y="686549"/>
                  </a:lnTo>
                  <a:lnTo>
                    <a:pt x="7988173" y="724535"/>
                  </a:lnTo>
                  <a:lnTo>
                    <a:pt x="8038338" y="763524"/>
                  </a:lnTo>
                  <a:lnTo>
                    <a:pt x="8088490" y="724535"/>
                  </a:lnTo>
                  <a:lnTo>
                    <a:pt x="8130286" y="686549"/>
                  </a:lnTo>
                  <a:lnTo>
                    <a:pt x="8164246" y="649795"/>
                  </a:lnTo>
                  <a:lnTo>
                    <a:pt x="8190928" y="614489"/>
                  </a:lnTo>
                  <a:lnTo>
                    <a:pt x="8210855" y="580847"/>
                  </a:lnTo>
                  <a:lnTo>
                    <a:pt x="8232622" y="519430"/>
                  </a:lnTo>
                  <a:lnTo>
                    <a:pt x="8235531" y="492099"/>
                  </a:lnTo>
                  <a:close/>
                </a:path>
                <a:path w="11184890" h="2711450">
                  <a:moveTo>
                    <a:pt x="8470392" y="881761"/>
                  </a:moveTo>
                  <a:lnTo>
                    <a:pt x="8454898" y="843153"/>
                  </a:lnTo>
                  <a:lnTo>
                    <a:pt x="8442706" y="833475"/>
                  </a:lnTo>
                  <a:lnTo>
                    <a:pt x="8442706" y="883920"/>
                  </a:lnTo>
                  <a:lnTo>
                    <a:pt x="8442706" y="1332103"/>
                  </a:lnTo>
                  <a:lnTo>
                    <a:pt x="8316468" y="1332103"/>
                  </a:lnTo>
                  <a:lnTo>
                    <a:pt x="8316468" y="1386459"/>
                  </a:lnTo>
                  <a:lnTo>
                    <a:pt x="8314436" y="1396326"/>
                  </a:lnTo>
                  <a:lnTo>
                    <a:pt x="8308886" y="1404404"/>
                  </a:lnTo>
                  <a:lnTo>
                    <a:pt x="8300656" y="1409865"/>
                  </a:lnTo>
                  <a:lnTo>
                    <a:pt x="8290560" y="1411859"/>
                  </a:lnTo>
                  <a:lnTo>
                    <a:pt x="8280451" y="1409865"/>
                  </a:lnTo>
                  <a:lnTo>
                    <a:pt x="8272221" y="1404404"/>
                  </a:lnTo>
                  <a:lnTo>
                    <a:pt x="8266671" y="1396326"/>
                  </a:lnTo>
                  <a:lnTo>
                    <a:pt x="8264652" y="1386459"/>
                  </a:lnTo>
                  <a:lnTo>
                    <a:pt x="8266671" y="1376527"/>
                  </a:lnTo>
                  <a:lnTo>
                    <a:pt x="8272221" y="1368412"/>
                  </a:lnTo>
                  <a:lnTo>
                    <a:pt x="8280451" y="1362938"/>
                  </a:lnTo>
                  <a:lnTo>
                    <a:pt x="8290560" y="1360932"/>
                  </a:lnTo>
                  <a:lnTo>
                    <a:pt x="8300656" y="1362938"/>
                  </a:lnTo>
                  <a:lnTo>
                    <a:pt x="8308886" y="1368412"/>
                  </a:lnTo>
                  <a:lnTo>
                    <a:pt x="8314436" y="1376527"/>
                  </a:lnTo>
                  <a:lnTo>
                    <a:pt x="8316468" y="1386459"/>
                  </a:lnTo>
                  <a:lnTo>
                    <a:pt x="8316468" y="1332103"/>
                  </a:lnTo>
                  <a:lnTo>
                    <a:pt x="8138414" y="1332103"/>
                  </a:lnTo>
                  <a:lnTo>
                    <a:pt x="8138414" y="883920"/>
                  </a:lnTo>
                  <a:lnTo>
                    <a:pt x="8442706" y="883920"/>
                  </a:lnTo>
                  <a:lnTo>
                    <a:pt x="8442706" y="833475"/>
                  </a:lnTo>
                  <a:lnTo>
                    <a:pt x="8433791" y="827582"/>
                  </a:lnTo>
                  <a:lnTo>
                    <a:pt x="8410448" y="822960"/>
                  </a:lnTo>
                  <a:lnTo>
                    <a:pt x="8342376" y="822960"/>
                  </a:lnTo>
                  <a:lnTo>
                    <a:pt x="8342376" y="847725"/>
                  </a:lnTo>
                  <a:lnTo>
                    <a:pt x="8342376" y="859028"/>
                  </a:lnTo>
                  <a:lnTo>
                    <a:pt x="8337804" y="863473"/>
                  </a:lnTo>
                  <a:lnTo>
                    <a:pt x="8243316" y="863473"/>
                  </a:lnTo>
                  <a:lnTo>
                    <a:pt x="8238744" y="859028"/>
                  </a:lnTo>
                  <a:lnTo>
                    <a:pt x="8238744" y="847725"/>
                  </a:lnTo>
                  <a:lnTo>
                    <a:pt x="8243316" y="843153"/>
                  </a:lnTo>
                  <a:lnTo>
                    <a:pt x="8337804" y="843153"/>
                  </a:lnTo>
                  <a:lnTo>
                    <a:pt x="8342376" y="847725"/>
                  </a:lnTo>
                  <a:lnTo>
                    <a:pt x="8342376" y="822960"/>
                  </a:lnTo>
                  <a:lnTo>
                    <a:pt x="8170672" y="822960"/>
                  </a:lnTo>
                  <a:lnTo>
                    <a:pt x="8147317" y="827582"/>
                  </a:lnTo>
                  <a:lnTo>
                    <a:pt x="8128267" y="840168"/>
                  </a:lnTo>
                  <a:lnTo>
                    <a:pt x="8115427" y="858862"/>
                  </a:lnTo>
                  <a:lnTo>
                    <a:pt x="8110728" y="881761"/>
                  </a:lnTo>
                  <a:lnTo>
                    <a:pt x="8110728" y="1375283"/>
                  </a:lnTo>
                  <a:lnTo>
                    <a:pt x="8115427" y="1398193"/>
                  </a:lnTo>
                  <a:lnTo>
                    <a:pt x="8128267" y="1416888"/>
                  </a:lnTo>
                  <a:lnTo>
                    <a:pt x="8147317" y="1429473"/>
                  </a:lnTo>
                  <a:lnTo>
                    <a:pt x="8170672" y="1434084"/>
                  </a:lnTo>
                  <a:lnTo>
                    <a:pt x="8410448" y="1434084"/>
                  </a:lnTo>
                  <a:lnTo>
                    <a:pt x="8452841" y="1416888"/>
                  </a:lnTo>
                  <a:lnTo>
                    <a:pt x="8470392" y="1375283"/>
                  </a:lnTo>
                  <a:lnTo>
                    <a:pt x="8470392" y="1360932"/>
                  </a:lnTo>
                  <a:lnTo>
                    <a:pt x="8470392" y="1332103"/>
                  </a:lnTo>
                  <a:lnTo>
                    <a:pt x="8470392" y="883920"/>
                  </a:lnTo>
                  <a:lnTo>
                    <a:pt x="8470392" y="881761"/>
                  </a:lnTo>
                  <a:close/>
                </a:path>
                <a:path w="11184890" h="2711450">
                  <a:moveTo>
                    <a:pt x="8514410" y="1710575"/>
                  </a:moveTo>
                  <a:lnTo>
                    <a:pt x="8498154" y="1664017"/>
                  </a:lnTo>
                  <a:lnTo>
                    <a:pt x="8488261" y="1652828"/>
                  </a:lnTo>
                  <a:lnTo>
                    <a:pt x="8465337" y="1626908"/>
                  </a:lnTo>
                  <a:lnTo>
                    <a:pt x="8461756" y="1625168"/>
                  </a:lnTo>
                  <a:lnTo>
                    <a:pt x="8461756" y="1717789"/>
                  </a:lnTo>
                  <a:lnTo>
                    <a:pt x="8459851" y="1747901"/>
                  </a:lnTo>
                  <a:lnTo>
                    <a:pt x="8446186" y="1774990"/>
                  </a:lnTo>
                  <a:lnTo>
                    <a:pt x="8423821" y="1794116"/>
                  </a:lnTo>
                  <a:lnTo>
                    <a:pt x="8395817" y="1803615"/>
                  </a:lnTo>
                  <a:lnTo>
                    <a:pt x="8365236" y="1801749"/>
                  </a:lnTo>
                  <a:lnTo>
                    <a:pt x="8337728" y="1788299"/>
                  </a:lnTo>
                  <a:lnTo>
                    <a:pt x="8318309" y="1766316"/>
                  </a:lnTo>
                  <a:lnTo>
                    <a:pt x="8316608" y="1761490"/>
                  </a:lnTo>
                  <a:lnTo>
                    <a:pt x="8308708" y="1738934"/>
                  </a:lnTo>
                  <a:lnTo>
                    <a:pt x="8308734" y="1737055"/>
                  </a:lnTo>
                  <a:lnTo>
                    <a:pt x="8324151" y="1681454"/>
                  </a:lnTo>
                  <a:lnTo>
                    <a:pt x="8374570" y="1652828"/>
                  </a:lnTo>
                  <a:lnTo>
                    <a:pt x="8405241" y="1654683"/>
                  </a:lnTo>
                  <a:lnTo>
                    <a:pt x="8432686" y="1668170"/>
                  </a:lnTo>
                  <a:lnTo>
                    <a:pt x="8452117" y="1690204"/>
                  </a:lnTo>
                  <a:lnTo>
                    <a:pt x="8461756" y="1717789"/>
                  </a:lnTo>
                  <a:lnTo>
                    <a:pt x="8461756" y="1625168"/>
                  </a:lnTo>
                  <a:lnTo>
                    <a:pt x="8418957" y="1604264"/>
                  </a:lnTo>
                  <a:lnTo>
                    <a:pt x="8367255" y="1601038"/>
                  </a:lnTo>
                  <a:lnTo>
                    <a:pt x="8319973" y="1617027"/>
                  </a:lnTo>
                  <a:lnTo>
                    <a:pt x="8282241" y="1649310"/>
                  </a:lnTo>
                  <a:lnTo>
                    <a:pt x="8259191" y="1694942"/>
                  </a:lnTo>
                  <a:lnTo>
                    <a:pt x="8256003" y="1745869"/>
                  </a:lnTo>
                  <a:lnTo>
                    <a:pt x="8272285" y="1792414"/>
                  </a:lnTo>
                  <a:lnTo>
                    <a:pt x="8305063" y="1829536"/>
                  </a:lnTo>
                  <a:lnTo>
                    <a:pt x="8351393" y="1852168"/>
                  </a:lnTo>
                  <a:lnTo>
                    <a:pt x="8403082" y="1855406"/>
                  </a:lnTo>
                  <a:lnTo>
                    <a:pt x="8450364" y="1839417"/>
                  </a:lnTo>
                  <a:lnTo>
                    <a:pt x="8488096" y="1807133"/>
                  </a:lnTo>
                  <a:lnTo>
                    <a:pt x="8489874" y="1803615"/>
                  </a:lnTo>
                  <a:lnTo>
                    <a:pt x="8511159" y="1761490"/>
                  </a:lnTo>
                  <a:lnTo>
                    <a:pt x="8514410" y="1710575"/>
                  </a:lnTo>
                  <a:close/>
                </a:path>
                <a:path w="11184890" h="2711450">
                  <a:moveTo>
                    <a:pt x="8595868" y="1755902"/>
                  </a:moveTo>
                  <a:lnTo>
                    <a:pt x="8553958" y="1732915"/>
                  </a:lnTo>
                  <a:lnTo>
                    <a:pt x="8553831" y="1719389"/>
                  </a:lnTo>
                  <a:lnTo>
                    <a:pt x="8553132" y="1710575"/>
                  </a:lnTo>
                  <a:lnTo>
                    <a:pt x="8553018" y="1709039"/>
                  </a:lnTo>
                  <a:lnTo>
                    <a:pt x="8551151" y="1697380"/>
                  </a:lnTo>
                  <a:lnTo>
                    <a:pt x="8548370" y="1685925"/>
                  </a:lnTo>
                  <a:lnTo>
                    <a:pt x="8582025" y="1656080"/>
                  </a:lnTo>
                  <a:lnTo>
                    <a:pt x="8558035" y="1611630"/>
                  </a:lnTo>
                  <a:lnTo>
                    <a:pt x="8551799" y="1600073"/>
                  </a:lnTo>
                  <a:lnTo>
                    <a:pt x="8534667" y="1604264"/>
                  </a:lnTo>
                  <a:lnTo>
                    <a:pt x="8534667" y="1719389"/>
                  </a:lnTo>
                  <a:lnTo>
                    <a:pt x="8529828" y="1766316"/>
                  </a:lnTo>
                  <a:lnTo>
                    <a:pt x="8510181" y="1809419"/>
                  </a:lnTo>
                  <a:lnTo>
                    <a:pt x="8479003" y="1843112"/>
                  </a:lnTo>
                  <a:lnTo>
                    <a:pt x="8439315" y="1865668"/>
                  </a:lnTo>
                  <a:lnTo>
                    <a:pt x="8394116" y="1875396"/>
                  </a:lnTo>
                  <a:lnTo>
                    <a:pt x="8346440" y="1870583"/>
                  </a:lnTo>
                  <a:lnTo>
                    <a:pt x="8302701" y="1851266"/>
                  </a:lnTo>
                  <a:lnTo>
                    <a:pt x="8294789" y="1844167"/>
                  </a:lnTo>
                  <a:lnTo>
                    <a:pt x="8268500" y="1820595"/>
                  </a:lnTo>
                  <a:lnTo>
                    <a:pt x="8245602" y="1781530"/>
                  </a:lnTo>
                  <a:lnTo>
                    <a:pt x="8235734" y="1737055"/>
                  </a:lnTo>
                  <a:lnTo>
                    <a:pt x="8240636" y="1690204"/>
                  </a:lnTo>
                  <a:lnTo>
                    <a:pt x="8260232" y="1647063"/>
                  </a:lnTo>
                  <a:lnTo>
                    <a:pt x="8291360" y="1613382"/>
                  </a:lnTo>
                  <a:lnTo>
                    <a:pt x="8331035" y="1590814"/>
                  </a:lnTo>
                  <a:lnTo>
                    <a:pt x="8376221" y="1581061"/>
                  </a:lnTo>
                  <a:lnTo>
                    <a:pt x="8423910" y="1585849"/>
                  </a:lnTo>
                  <a:lnTo>
                    <a:pt x="8467649" y="1605178"/>
                  </a:lnTo>
                  <a:lnTo>
                    <a:pt x="8501837" y="1635848"/>
                  </a:lnTo>
                  <a:lnTo>
                    <a:pt x="8524761" y="1674914"/>
                  </a:lnTo>
                  <a:lnTo>
                    <a:pt x="8534667" y="1719389"/>
                  </a:lnTo>
                  <a:lnTo>
                    <a:pt x="8534667" y="1604264"/>
                  </a:lnTo>
                  <a:lnTo>
                    <a:pt x="8504555" y="1611630"/>
                  </a:lnTo>
                  <a:lnTo>
                    <a:pt x="8496656" y="1603946"/>
                  </a:lnTo>
                  <a:lnTo>
                    <a:pt x="8488083" y="1596872"/>
                  </a:lnTo>
                  <a:lnTo>
                    <a:pt x="8478926" y="1590421"/>
                  </a:lnTo>
                  <a:lnTo>
                    <a:pt x="8469249" y="1584579"/>
                  </a:lnTo>
                  <a:lnTo>
                    <a:pt x="8470900" y="1584960"/>
                  </a:lnTo>
                  <a:lnTo>
                    <a:pt x="8470900" y="1584579"/>
                  </a:lnTo>
                  <a:lnTo>
                    <a:pt x="8470963" y="1581061"/>
                  </a:lnTo>
                  <a:lnTo>
                    <a:pt x="8471167" y="1569085"/>
                  </a:lnTo>
                  <a:lnTo>
                    <a:pt x="8471789" y="1532763"/>
                  </a:lnTo>
                  <a:lnTo>
                    <a:pt x="8409559" y="1516380"/>
                  </a:lnTo>
                  <a:lnTo>
                    <a:pt x="8383778" y="1561973"/>
                  </a:lnTo>
                  <a:lnTo>
                    <a:pt x="8385429" y="1562481"/>
                  </a:lnTo>
                  <a:lnTo>
                    <a:pt x="8373389" y="1562747"/>
                  </a:lnTo>
                  <a:lnTo>
                    <a:pt x="8361502" y="1563928"/>
                  </a:lnTo>
                  <a:lnTo>
                    <a:pt x="8349831" y="1566037"/>
                  </a:lnTo>
                  <a:lnTo>
                    <a:pt x="8338439" y="1569085"/>
                  </a:lnTo>
                  <a:lnTo>
                    <a:pt x="8338820" y="1568831"/>
                  </a:lnTo>
                  <a:lnTo>
                    <a:pt x="8300847" y="1532763"/>
                  </a:lnTo>
                  <a:lnTo>
                    <a:pt x="8300504" y="1532763"/>
                  </a:lnTo>
                  <a:lnTo>
                    <a:pt x="8245983" y="1566164"/>
                  </a:lnTo>
                  <a:lnTo>
                    <a:pt x="8261985" y="1614551"/>
                  </a:lnTo>
                  <a:lnTo>
                    <a:pt x="8255533" y="1621599"/>
                  </a:lnTo>
                  <a:lnTo>
                    <a:pt x="8249513" y="1629041"/>
                  </a:lnTo>
                  <a:lnTo>
                    <a:pt x="8243964" y="1636852"/>
                  </a:lnTo>
                  <a:lnTo>
                    <a:pt x="8238871" y="1645031"/>
                  </a:lnTo>
                  <a:lnTo>
                    <a:pt x="8191373" y="1644269"/>
                  </a:lnTo>
                  <a:lnTo>
                    <a:pt x="8174736" y="1705483"/>
                  </a:lnTo>
                  <a:lnTo>
                    <a:pt x="8216138" y="1728216"/>
                  </a:lnTo>
                  <a:lnTo>
                    <a:pt x="8216443" y="1737055"/>
                  </a:lnTo>
                  <a:lnTo>
                    <a:pt x="8216506" y="1738934"/>
                  </a:lnTo>
                  <a:lnTo>
                    <a:pt x="8217611" y="1749526"/>
                  </a:lnTo>
                  <a:lnTo>
                    <a:pt x="8219402" y="1759978"/>
                  </a:lnTo>
                  <a:lnTo>
                    <a:pt x="8221853" y="1770253"/>
                  </a:lnTo>
                  <a:lnTo>
                    <a:pt x="8186674" y="1798320"/>
                  </a:lnTo>
                  <a:lnTo>
                    <a:pt x="8213979" y="1855851"/>
                  </a:lnTo>
                  <a:lnTo>
                    <a:pt x="8265922" y="1845945"/>
                  </a:lnTo>
                  <a:lnTo>
                    <a:pt x="8265160" y="1844167"/>
                  </a:lnTo>
                  <a:lnTo>
                    <a:pt x="8273021" y="1851939"/>
                  </a:lnTo>
                  <a:lnTo>
                    <a:pt x="8281556" y="1859051"/>
                  </a:lnTo>
                  <a:lnTo>
                    <a:pt x="8290674" y="1865515"/>
                  </a:lnTo>
                  <a:lnTo>
                    <a:pt x="8300339" y="1871345"/>
                  </a:lnTo>
                  <a:lnTo>
                    <a:pt x="8299450" y="1920621"/>
                  </a:lnTo>
                  <a:lnTo>
                    <a:pt x="8361680" y="1937004"/>
                  </a:lnTo>
                  <a:lnTo>
                    <a:pt x="8385937" y="1893951"/>
                  </a:lnTo>
                  <a:lnTo>
                    <a:pt x="8398307" y="1893582"/>
                  </a:lnTo>
                  <a:lnTo>
                    <a:pt x="8410473" y="1892261"/>
                  </a:lnTo>
                  <a:lnTo>
                    <a:pt x="8422399" y="1890014"/>
                  </a:lnTo>
                  <a:lnTo>
                    <a:pt x="8434070" y="1886839"/>
                  </a:lnTo>
                  <a:lnTo>
                    <a:pt x="8429244" y="1890141"/>
                  </a:lnTo>
                  <a:lnTo>
                    <a:pt x="8469249" y="1924431"/>
                  </a:lnTo>
                  <a:lnTo>
                    <a:pt x="8521954" y="1887982"/>
                  </a:lnTo>
                  <a:lnTo>
                    <a:pt x="8521509" y="1886839"/>
                  </a:lnTo>
                  <a:lnTo>
                    <a:pt x="8517064" y="1875396"/>
                  </a:lnTo>
                  <a:lnTo>
                    <a:pt x="8505317" y="1845056"/>
                  </a:lnTo>
                  <a:lnTo>
                    <a:pt x="8511629" y="1838413"/>
                  </a:lnTo>
                  <a:lnTo>
                    <a:pt x="8517611" y="1831428"/>
                  </a:lnTo>
                  <a:lnTo>
                    <a:pt x="8523186" y="1824075"/>
                  </a:lnTo>
                  <a:lnTo>
                    <a:pt x="8528304" y="1816354"/>
                  </a:lnTo>
                  <a:lnTo>
                    <a:pt x="8579231" y="1817116"/>
                  </a:lnTo>
                  <a:lnTo>
                    <a:pt x="8579434" y="1816354"/>
                  </a:lnTo>
                  <a:lnTo>
                    <a:pt x="8595868" y="1755902"/>
                  </a:lnTo>
                  <a:close/>
                </a:path>
                <a:path w="11184890" h="2711450">
                  <a:moveTo>
                    <a:pt x="8598408" y="1615948"/>
                  </a:moveTo>
                  <a:lnTo>
                    <a:pt x="8597138" y="1617345"/>
                  </a:lnTo>
                  <a:lnTo>
                    <a:pt x="8598040" y="1617345"/>
                  </a:lnTo>
                  <a:lnTo>
                    <a:pt x="8598408" y="1615948"/>
                  </a:lnTo>
                  <a:close/>
                </a:path>
                <a:path w="11184890" h="2711450">
                  <a:moveTo>
                    <a:pt x="8849868" y="635762"/>
                  </a:moveTo>
                  <a:lnTo>
                    <a:pt x="8849309" y="627253"/>
                  </a:lnTo>
                  <a:lnTo>
                    <a:pt x="8849220" y="625983"/>
                  </a:lnTo>
                  <a:lnTo>
                    <a:pt x="8849119" y="624420"/>
                  </a:lnTo>
                  <a:lnTo>
                    <a:pt x="8849017" y="622833"/>
                  </a:lnTo>
                  <a:lnTo>
                    <a:pt x="8846528" y="610400"/>
                  </a:lnTo>
                  <a:lnTo>
                    <a:pt x="8842464" y="598589"/>
                  </a:lnTo>
                  <a:lnTo>
                    <a:pt x="8836914" y="587502"/>
                  </a:lnTo>
                  <a:lnTo>
                    <a:pt x="8802116" y="621538"/>
                  </a:lnTo>
                  <a:lnTo>
                    <a:pt x="8803640" y="625983"/>
                  </a:lnTo>
                  <a:lnTo>
                    <a:pt x="8804275" y="630809"/>
                  </a:lnTo>
                  <a:lnTo>
                    <a:pt x="8804275" y="635762"/>
                  </a:lnTo>
                  <a:lnTo>
                    <a:pt x="8799678" y="657987"/>
                  </a:lnTo>
                  <a:lnTo>
                    <a:pt x="8787143" y="676148"/>
                  </a:lnTo>
                  <a:lnTo>
                    <a:pt x="8768537" y="688416"/>
                  </a:lnTo>
                  <a:lnTo>
                    <a:pt x="8745728" y="692912"/>
                  </a:lnTo>
                  <a:lnTo>
                    <a:pt x="8722982" y="688416"/>
                  </a:lnTo>
                  <a:lnTo>
                    <a:pt x="8704415" y="676148"/>
                  </a:lnTo>
                  <a:lnTo>
                    <a:pt x="8691893" y="657987"/>
                  </a:lnTo>
                  <a:lnTo>
                    <a:pt x="8687308" y="635762"/>
                  </a:lnTo>
                  <a:lnTo>
                    <a:pt x="8691893" y="613473"/>
                  </a:lnTo>
                  <a:lnTo>
                    <a:pt x="8704415" y="595274"/>
                  </a:lnTo>
                  <a:lnTo>
                    <a:pt x="8722982" y="582993"/>
                  </a:lnTo>
                  <a:lnTo>
                    <a:pt x="8745728" y="578485"/>
                  </a:lnTo>
                  <a:lnTo>
                    <a:pt x="8748649" y="578485"/>
                  </a:lnTo>
                  <a:lnTo>
                    <a:pt x="8751570" y="578739"/>
                  </a:lnTo>
                  <a:lnTo>
                    <a:pt x="8754364" y="579374"/>
                  </a:lnTo>
                  <a:lnTo>
                    <a:pt x="8755266" y="578485"/>
                  </a:lnTo>
                  <a:lnTo>
                    <a:pt x="8790432" y="544068"/>
                  </a:lnTo>
                  <a:lnTo>
                    <a:pt x="8745728" y="533908"/>
                  </a:lnTo>
                  <a:lnTo>
                    <a:pt x="8705177" y="541921"/>
                  </a:lnTo>
                  <a:lnTo>
                    <a:pt x="8672081" y="563740"/>
                  </a:lnTo>
                  <a:lnTo>
                    <a:pt x="8649767" y="596112"/>
                  </a:lnTo>
                  <a:lnTo>
                    <a:pt x="8641588" y="635762"/>
                  </a:lnTo>
                  <a:lnTo>
                    <a:pt x="8649767" y="675424"/>
                  </a:lnTo>
                  <a:lnTo>
                    <a:pt x="8672081" y="707796"/>
                  </a:lnTo>
                  <a:lnTo>
                    <a:pt x="8705177" y="729615"/>
                  </a:lnTo>
                  <a:lnTo>
                    <a:pt x="8745728" y="737616"/>
                  </a:lnTo>
                  <a:lnTo>
                    <a:pt x="8786266" y="729615"/>
                  </a:lnTo>
                  <a:lnTo>
                    <a:pt x="8819363" y="707796"/>
                  </a:lnTo>
                  <a:lnTo>
                    <a:pt x="8829624" y="692912"/>
                  </a:lnTo>
                  <a:lnTo>
                    <a:pt x="8841676" y="675424"/>
                  </a:lnTo>
                  <a:lnTo>
                    <a:pt x="8849868" y="635762"/>
                  </a:lnTo>
                  <a:close/>
                </a:path>
                <a:path w="11184890" h="2711450">
                  <a:moveTo>
                    <a:pt x="8933180" y="635762"/>
                  </a:moveTo>
                  <a:lnTo>
                    <a:pt x="8931097" y="610400"/>
                  </a:lnTo>
                  <a:lnTo>
                    <a:pt x="8930983" y="608965"/>
                  </a:lnTo>
                  <a:lnTo>
                    <a:pt x="8930869" y="607568"/>
                  </a:lnTo>
                  <a:lnTo>
                    <a:pt x="8930754" y="606234"/>
                  </a:lnTo>
                  <a:lnTo>
                    <a:pt x="8923871" y="578739"/>
                  </a:lnTo>
                  <a:lnTo>
                    <a:pt x="8923807" y="578485"/>
                  </a:lnTo>
                  <a:lnTo>
                    <a:pt x="8923744" y="578231"/>
                  </a:lnTo>
                  <a:lnTo>
                    <a:pt x="8912492" y="552145"/>
                  </a:lnTo>
                  <a:lnTo>
                    <a:pt x="8897366" y="528320"/>
                  </a:lnTo>
                  <a:lnTo>
                    <a:pt x="8862060" y="562991"/>
                  </a:lnTo>
                  <a:lnTo>
                    <a:pt x="8871382" y="579374"/>
                  </a:lnTo>
                  <a:lnTo>
                    <a:pt x="8878278" y="597103"/>
                  </a:lnTo>
                  <a:lnTo>
                    <a:pt x="8882558" y="615962"/>
                  </a:lnTo>
                  <a:lnTo>
                    <a:pt x="8884031" y="635762"/>
                  </a:lnTo>
                  <a:lnTo>
                    <a:pt x="8876982" y="678510"/>
                  </a:lnTo>
                  <a:lnTo>
                    <a:pt x="8857361" y="715632"/>
                  </a:lnTo>
                  <a:lnTo>
                    <a:pt x="8827427" y="744918"/>
                  </a:lnTo>
                  <a:lnTo>
                    <a:pt x="8789467" y="764120"/>
                  </a:lnTo>
                  <a:lnTo>
                    <a:pt x="8745728" y="771017"/>
                  </a:lnTo>
                  <a:lnTo>
                    <a:pt x="8702040" y="764120"/>
                  </a:lnTo>
                  <a:lnTo>
                    <a:pt x="8664105" y="744918"/>
                  </a:lnTo>
                  <a:lnTo>
                    <a:pt x="8634197" y="715632"/>
                  </a:lnTo>
                  <a:lnTo>
                    <a:pt x="8614588" y="678510"/>
                  </a:lnTo>
                  <a:lnTo>
                    <a:pt x="8607552" y="635762"/>
                  </a:lnTo>
                  <a:lnTo>
                    <a:pt x="8614588" y="593026"/>
                  </a:lnTo>
                  <a:lnTo>
                    <a:pt x="8634197" y="555904"/>
                  </a:lnTo>
                  <a:lnTo>
                    <a:pt x="8664105" y="526618"/>
                  </a:lnTo>
                  <a:lnTo>
                    <a:pt x="8702040" y="507415"/>
                  </a:lnTo>
                  <a:lnTo>
                    <a:pt x="8745728" y="500507"/>
                  </a:lnTo>
                  <a:lnTo>
                    <a:pt x="8764549" y="501751"/>
                  </a:lnTo>
                  <a:lnTo>
                    <a:pt x="8782583" y="505421"/>
                  </a:lnTo>
                  <a:lnTo>
                    <a:pt x="8799627" y="511390"/>
                  </a:lnTo>
                  <a:lnTo>
                    <a:pt x="8815451" y="519557"/>
                  </a:lnTo>
                  <a:lnTo>
                    <a:pt x="8834971" y="500507"/>
                  </a:lnTo>
                  <a:lnTo>
                    <a:pt x="8802052" y="460806"/>
                  </a:lnTo>
                  <a:lnTo>
                    <a:pt x="8745728" y="452374"/>
                  </a:lnTo>
                  <a:lnTo>
                    <a:pt x="8695893" y="458927"/>
                  </a:lnTo>
                  <a:lnTo>
                    <a:pt x="8651126" y="477405"/>
                  </a:lnTo>
                  <a:lnTo>
                    <a:pt x="8613178" y="506069"/>
                  </a:lnTo>
                  <a:lnTo>
                    <a:pt x="8583866" y="543179"/>
                  </a:lnTo>
                  <a:lnTo>
                    <a:pt x="8564969" y="586994"/>
                  </a:lnTo>
                  <a:lnTo>
                    <a:pt x="8558276" y="635762"/>
                  </a:lnTo>
                  <a:lnTo>
                    <a:pt x="8564969" y="684491"/>
                  </a:lnTo>
                  <a:lnTo>
                    <a:pt x="8583866" y="728268"/>
                  </a:lnTo>
                  <a:lnTo>
                    <a:pt x="8613178" y="765352"/>
                  </a:lnTo>
                  <a:lnTo>
                    <a:pt x="8651126" y="794016"/>
                  </a:lnTo>
                  <a:lnTo>
                    <a:pt x="8695893" y="812482"/>
                  </a:lnTo>
                  <a:lnTo>
                    <a:pt x="8745728" y="819023"/>
                  </a:lnTo>
                  <a:lnTo>
                    <a:pt x="8795550" y="812482"/>
                  </a:lnTo>
                  <a:lnTo>
                    <a:pt x="8840318" y="794016"/>
                  </a:lnTo>
                  <a:lnTo>
                    <a:pt x="8870759" y="771017"/>
                  </a:lnTo>
                  <a:lnTo>
                    <a:pt x="8878265" y="765352"/>
                  </a:lnTo>
                  <a:lnTo>
                    <a:pt x="8907577" y="728268"/>
                  </a:lnTo>
                  <a:lnTo>
                    <a:pt x="8926474" y="684491"/>
                  </a:lnTo>
                  <a:lnTo>
                    <a:pt x="8933180" y="635762"/>
                  </a:lnTo>
                  <a:close/>
                </a:path>
                <a:path w="11184890" h="2711450">
                  <a:moveTo>
                    <a:pt x="9013571" y="635762"/>
                  </a:moveTo>
                  <a:lnTo>
                    <a:pt x="9010701" y="599986"/>
                  </a:lnTo>
                  <a:lnTo>
                    <a:pt x="9010599" y="598589"/>
                  </a:lnTo>
                  <a:lnTo>
                    <a:pt x="9010472" y="597103"/>
                  </a:lnTo>
                  <a:lnTo>
                    <a:pt x="9010396" y="596112"/>
                  </a:lnTo>
                  <a:lnTo>
                    <a:pt x="9010294" y="594804"/>
                  </a:lnTo>
                  <a:lnTo>
                    <a:pt x="9000833" y="555904"/>
                  </a:lnTo>
                  <a:lnTo>
                    <a:pt x="8985707" y="519557"/>
                  </a:lnTo>
                  <a:lnTo>
                    <a:pt x="8985656" y="519430"/>
                  </a:lnTo>
                  <a:lnTo>
                    <a:pt x="8965311" y="486029"/>
                  </a:lnTo>
                  <a:lnTo>
                    <a:pt x="8942197" y="484632"/>
                  </a:lnTo>
                  <a:lnTo>
                    <a:pt x="8919972" y="506222"/>
                  </a:lnTo>
                  <a:lnTo>
                    <a:pt x="8938768" y="534568"/>
                  </a:lnTo>
                  <a:lnTo>
                    <a:pt x="8938870" y="534720"/>
                  </a:lnTo>
                  <a:lnTo>
                    <a:pt x="8952954" y="566140"/>
                  </a:lnTo>
                  <a:lnTo>
                    <a:pt x="8961755" y="599986"/>
                  </a:lnTo>
                  <a:lnTo>
                    <a:pt x="8964803" y="635762"/>
                  </a:lnTo>
                  <a:lnTo>
                    <a:pt x="8959063" y="684491"/>
                  </a:lnTo>
                  <a:lnTo>
                    <a:pt x="8942540" y="730008"/>
                  </a:lnTo>
                  <a:lnTo>
                    <a:pt x="8916683" y="769785"/>
                  </a:lnTo>
                  <a:lnTo>
                    <a:pt x="8882761" y="802957"/>
                  </a:lnTo>
                  <a:lnTo>
                    <a:pt x="8842083" y="828243"/>
                  </a:lnTo>
                  <a:lnTo>
                    <a:pt x="8795969" y="844359"/>
                  </a:lnTo>
                  <a:lnTo>
                    <a:pt x="8745728" y="850011"/>
                  </a:lnTo>
                  <a:lnTo>
                    <a:pt x="8695512" y="844359"/>
                  </a:lnTo>
                  <a:lnTo>
                    <a:pt x="8649411" y="828243"/>
                  </a:lnTo>
                  <a:lnTo>
                    <a:pt x="8608733" y="802957"/>
                  </a:lnTo>
                  <a:lnTo>
                    <a:pt x="8574799" y="769785"/>
                  </a:lnTo>
                  <a:lnTo>
                    <a:pt x="8548929" y="730008"/>
                  </a:lnTo>
                  <a:lnTo>
                    <a:pt x="8532431" y="684911"/>
                  </a:lnTo>
                  <a:lnTo>
                    <a:pt x="8526653" y="635762"/>
                  </a:lnTo>
                  <a:lnTo>
                    <a:pt x="8532330" y="587502"/>
                  </a:lnTo>
                  <a:lnTo>
                    <a:pt x="8532431" y="586625"/>
                  </a:lnTo>
                  <a:lnTo>
                    <a:pt x="8548929" y="541528"/>
                  </a:lnTo>
                  <a:lnTo>
                    <a:pt x="8574799" y="501751"/>
                  </a:lnTo>
                  <a:lnTo>
                    <a:pt x="8608733" y="468579"/>
                  </a:lnTo>
                  <a:lnTo>
                    <a:pt x="8649411" y="443293"/>
                  </a:lnTo>
                  <a:lnTo>
                    <a:pt x="8695512" y="427177"/>
                  </a:lnTo>
                  <a:lnTo>
                    <a:pt x="8745728" y="421513"/>
                  </a:lnTo>
                  <a:lnTo>
                    <a:pt x="8780958" y="424268"/>
                  </a:lnTo>
                  <a:lnTo>
                    <a:pt x="8814384" y="432231"/>
                  </a:lnTo>
                  <a:lnTo>
                    <a:pt x="8845537" y="445046"/>
                  </a:lnTo>
                  <a:lnTo>
                    <a:pt x="8873998" y="462280"/>
                  </a:lnTo>
                  <a:lnTo>
                    <a:pt x="8898763" y="438023"/>
                  </a:lnTo>
                  <a:lnTo>
                    <a:pt x="8897709" y="421513"/>
                  </a:lnTo>
                  <a:lnTo>
                    <a:pt x="8897620" y="420116"/>
                  </a:lnTo>
                  <a:lnTo>
                    <a:pt x="8863660" y="400558"/>
                  </a:lnTo>
                  <a:lnTo>
                    <a:pt x="8826716" y="385991"/>
                  </a:lnTo>
                  <a:lnTo>
                    <a:pt x="8787244" y="376897"/>
                  </a:lnTo>
                  <a:lnTo>
                    <a:pt x="8745728" y="373761"/>
                  </a:lnTo>
                  <a:lnTo>
                    <a:pt x="8697608" y="377990"/>
                  </a:lnTo>
                  <a:lnTo>
                    <a:pt x="8652319" y="390169"/>
                  </a:lnTo>
                  <a:lnTo>
                    <a:pt x="8610613" y="409549"/>
                  </a:lnTo>
                  <a:lnTo>
                    <a:pt x="8573249" y="435406"/>
                  </a:lnTo>
                  <a:lnTo>
                    <a:pt x="8540979" y="466979"/>
                  </a:lnTo>
                  <a:lnTo>
                    <a:pt x="8514563" y="503555"/>
                  </a:lnTo>
                  <a:lnTo>
                    <a:pt x="8494763" y="544360"/>
                  </a:lnTo>
                  <a:lnTo>
                    <a:pt x="8482317" y="588683"/>
                  </a:lnTo>
                  <a:lnTo>
                    <a:pt x="8478012" y="635762"/>
                  </a:lnTo>
                  <a:lnTo>
                    <a:pt x="8482317" y="682840"/>
                  </a:lnTo>
                  <a:lnTo>
                    <a:pt x="8494763" y="727151"/>
                  </a:lnTo>
                  <a:lnTo>
                    <a:pt x="8514563" y="767956"/>
                  </a:lnTo>
                  <a:lnTo>
                    <a:pt x="8540979" y="804494"/>
                  </a:lnTo>
                  <a:lnTo>
                    <a:pt x="8573249" y="836066"/>
                  </a:lnTo>
                  <a:lnTo>
                    <a:pt x="8610613" y="861898"/>
                  </a:lnTo>
                  <a:lnTo>
                    <a:pt x="8652319" y="881265"/>
                  </a:lnTo>
                  <a:lnTo>
                    <a:pt x="8697608" y="893419"/>
                  </a:lnTo>
                  <a:lnTo>
                    <a:pt x="8745728" y="897636"/>
                  </a:lnTo>
                  <a:lnTo>
                    <a:pt x="8793874" y="893419"/>
                  </a:lnTo>
                  <a:lnTo>
                    <a:pt x="8839187" y="881265"/>
                  </a:lnTo>
                  <a:lnTo>
                    <a:pt x="8880919" y="861898"/>
                  </a:lnTo>
                  <a:lnTo>
                    <a:pt x="8898103" y="850011"/>
                  </a:lnTo>
                  <a:lnTo>
                    <a:pt x="8918296" y="836066"/>
                  </a:lnTo>
                  <a:lnTo>
                    <a:pt x="8950579" y="804494"/>
                  </a:lnTo>
                  <a:lnTo>
                    <a:pt x="8977008" y="767956"/>
                  </a:lnTo>
                  <a:lnTo>
                    <a:pt x="8996807" y="727151"/>
                  </a:lnTo>
                  <a:lnTo>
                    <a:pt x="9009253" y="682840"/>
                  </a:lnTo>
                  <a:lnTo>
                    <a:pt x="9013571" y="635762"/>
                  </a:lnTo>
                  <a:close/>
                </a:path>
                <a:path w="11184890" h="2711450">
                  <a:moveTo>
                    <a:pt x="9028176" y="405257"/>
                  </a:moveTo>
                  <a:lnTo>
                    <a:pt x="8979916" y="402336"/>
                  </a:lnTo>
                  <a:lnTo>
                    <a:pt x="8976868" y="355092"/>
                  </a:lnTo>
                  <a:lnTo>
                    <a:pt x="8917686" y="413004"/>
                  </a:lnTo>
                  <a:lnTo>
                    <a:pt x="8919591" y="442595"/>
                  </a:lnTo>
                  <a:lnTo>
                    <a:pt x="8750808" y="607568"/>
                  </a:lnTo>
                  <a:lnTo>
                    <a:pt x="8745728" y="606679"/>
                  </a:lnTo>
                  <a:lnTo>
                    <a:pt x="8734171" y="608965"/>
                  </a:lnTo>
                  <a:lnTo>
                    <a:pt x="8724722" y="615175"/>
                  </a:lnTo>
                  <a:lnTo>
                    <a:pt x="8718347" y="624420"/>
                  </a:lnTo>
                  <a:lnTo>
                    <a:pt x="8716010" y="635762"/>
                  </a:lnTo>
                  <a:lnTo>
                    <a:pt x="8718347" y="647065"/>
                  </a:lnTo>
                  <a:lnTo>
                    <a:pt x="8724722" y="656310"/>
                  </a:lnTo>
                  <a:lnTo>
                    <a:pt x="8734171" y="662559"/>
                  </a:lnTo>
                  <a:lnTo>
                    <a:pt x="8745728" y="664845"/>
                  </a:lnTo>
                  <a:lnTo>
                    <a:pt x="8757348" y="662559"/>
                  </a:lnTo>
                  <a:lnTo>
                    <a:pt x="8766835" y="656310"/>
                  </a:lnTo>
                  <a:lnTo>
                    <a:pt x="8773223" y="647065"/>
                  </a:lnTo>
                  <a:lnTo>
                    <a:pt x="8775573" y="635762"/>
                  </a:lnTo>
                  <a:lnTo>
                    <a:pt x="8775446" y="630809"/>
                  </a:lnTo>
                  <a:lnTo>
                    <a:pt x="8774557" y="627253"/>
                  </a:lnTo>
                  <a:lnTo>
                    <a:pt x="8772652" y="623570"/>
                  </a:lnTo>
                  <a:lnTo>
                    <a:pt x="8788997" y="607568"/>
                  </a:lnTo>
                  <a:lnTo>
                    <a:pt x="8938514" y="461264"/>
                  </a:lnTo>
                  <a:lnTo>
                    <a:pt x="8968994" y="463169"/>
                  </a:lnTo>
                  <a:lnTo>
                    <a:pt x="8970937" y="461264"/>
                  </a:lnTo>
                  <a:lnTo>
                    <a:pt x="9028176" y="405257"/>
                  </a:lnTo>
                  <a:close/>
                </a:path>
                <a:path w="11184890" h="2711450">
                  <a:moveTo>
                    <a:pt x="9150096" y="1366393"/>
                  </a:moveTo>
                  <a:lnTo>
                    <a:pt x="9145651" y="1317752"/>
                  </a:lnTo>
                  <a:lnTo>
                    <a:pt x="9132837" y="1271955"/>
                  </a:lnTo>
                  <a:lnTo>
                    <a:pt x="9119108" y="1243584"/>
                  </a:lnTo>
                  <a:lnTo>
                    <a:pt x="9119108" y="1356614"/>
                  </a:lnTo>
                  <a:lnTo>
                    <a:pt x="9118600" y="1356614"/>
                  </a:lnTo>
                  <a:lnTo>
                    <a:pt x="9118600" y="1387094"/>
                  </a:lnTo>
                  <a:lnTo>
                    <a:pt x="9113228" y="1420761"/>
                  </a:lnTo>
                  <a:lnTo>
                    <a:pt x="9088463" y="1483753"/>
                  </a:lnTo>
                  <a:lnTo>
                    <a:pt x="9069959" y="1511427"/>
                  </a:lnTo>
                  <a:lnTo>
                    <a:pt x="9063736" y="1506982"/>
                  </a:lnTo>
                  <a:lnTo>
                    <a:pt x="9056967" y="1502143"/>
                  </a:lnTo>
                  <a:lnTo>
                    <a:pt x="9049893" y="1497685"/>
                  </a:lnTo>
                  <a:lnTo>
                    <a:pt x="9049893" y="1534160"/>
                  </a:lnTo>
                  <a:lnTo>
                    <a:pt x="9026461" y="1555140"/>
                  </a:lnTo>
                  <a:lnTo>
                    <a:pt x="9000376" y="1572920"/>
                  </a:lnTo>
                  <a:lnTo>
                    <a:pt x="8971928" y="1587195"/>
                  </a:lnTo>
                  <a:lnTo>
                    <a:pt x="8941435" y="1597660"/>
                  </a:lnTo>
                  <a:lnTo>
                    <a:pt x="8960231" y="1577124"/>
                  </a:lnTo>
                  <a:lnTo>
                    <a:pt x="8976893" y="1555140"/>
                  </a:lnTo>
                  <a:lnTo>
                    <a:pt x="8991600" y="1531607"/>
                  </a:lnTo>
                  <a:lnTo>
                    <a:pt x="9004046" y="1506982"/>
                  </a:lnTo>
                  <a:lnTo>
                    <a:pt x="9015984" y="1512824"/>
                  </a:lnTo>
                  <a:lnTo>
                    <a:pt x="9027630" y="1519288"/>
                  </a:lnTo>
                  <a:lnTo>
                    <a:pt x="9038933" y="1526400"/>
                  </a:lnTo>
                  <a:lnTo>
                    <a:pt x="9049893" y="1534160"/>
                  </a:lnTo>
                  <a:lnTo>
                    <a:pt x="9049893" y="1497685"/>
                  </a:lnTo>
                  <a:lnTo>
                    <a:pt x="9043556" y="1493685"/>
                  </a:lnTo>
                  <a:lnTo>
                    <a:pt x="9029802" y="1486052"/>
                  </a:lnTo>
                  <a:lnTo>
                    <a:pt x="9015730" y="1479169"/>
                  </a:lnTo>
                  <a:lnTo>
                    <a:pt x="9016124" y="1477899"/>
                  </a:lnTo>
                  <a:lnTo>
                    <a:pt x="9028214" y="1434045"/>
                  </a:lnTo>
                  <a:lnTo>
                    <a:pt x="9033764" y="1387094"/>
                  </a:lnTo>
                  <a:lnTo>
                    <a:pt x="9118600" y="1387094"/>
                  </a:lnTo>
                  <a:lnTo>
                    <a:pt x="9118600" y="1356614"/>
                  </a:lnTo>
                  <a:lnTo>
                    <a:pt x="9033637" y="1356614"/>
                  </a:lnTo>
                  <a:lnTo>
                    <a:pt x="9031567" y="1331633"/>
                  </a:lnTo>
                  <a:lnTo>
                    <a:pt x="9031478" y="1330515"/>
                  </a:lnTo>
                  <a:lnTo>
                    <a:pt x="9027160" y="1304848"/>
                  </a:lnTo>
                  <a:lnTo>
                    <a:pt x="9020734" y="1279740"/>
                  </a:lnTo>
                  <a:lnTo>
                    <a:pt x="9016848" y="1268476"/>
                  </a:lnTo>
                  <a:lnTo>
                    <a:pt x="9012644" y="1256284"/>
                  </a:lnTo>
                  <a:lnTo>
                    <a:pt x="9012555" y="1256030"/>
                  </a:lnTo>
                  <a:lnTo>
                    <a:pt x="9012301" y="1255268"/>
                  </a:lnTo>
                  <a:lnTo>
                    <a:pt x="9027185" y="1248079"/>
                  </a:lnTo>
                  <a:lnTo>
                    <a:pt x="9041740" y="1240002"/>
                  </a:lnTo>
                  <a:lnTo>
                    <a:pt x="9055887" y="1231023"/>
                  </a:lnTo>
                  <a:lnTo>
                    <a:pt x="9060282" y="1227836"/>
                  </a:lnTo>
                  <a:lnTo>
                    <a:pt x="9069578" y="1221105"/>
                  </a:lnTo>
                  <a:lnTo>
                    <a:pt x="9089479" y="1251089"/>
                  </a:lnTo>
                  <a:lnTo>
                    <a:pt x="9104668" y="1283957"/>
                  </a:lnTo>
                  <a:lnTo>
                    <a:pt x="9114701" y="1319288"/>
                  </a:lnTo>
                  <a:lnTo>
                    <a:pt x="9119108" y="1356614"/>
                  </a:lnTo>
                  <a:lnTo>
                    <a:pt x="9119108" y="1243584"/>
                  </a:lnTo>
                  <a:lnTo>
                    <a:pt x="9085237" y="1192022"/>
                  </a:lnTo>
                  <a:lnTo>
                    <a:pt x="9051988" y="1159408"/>
                  </a:lnTo>
                  <a:lnTo>
                    <a:pt x="9049639" y="1157782"/>
                  </a:lnTo>
                  <a:lnTo>
                    <a:pt x="9049639" y="1198245"/>
                  </a:lnTo>
                  <a:lnTo>
                    <a:pt x="9037777" y="1206804"/>
                  </a:lnTo>
                  <a:lnTo>
                    <a:pt x="9025509" y="1214564"/>
                  </a:lnTo>
                  <a:lnTo>
                    <a:pt x="9012847" y="1221574"/>
                  </a:lnTo>
                  <a:lnTo>
                    <a:pt x="8999855" y="1227836"/>
                  </a:lnTo>
                  <a:lnTo>
                    <a:pt x="8997823" y="1224178"/>
                  </a:lnTo>
                  <a:lnTo>
                    <a:pt x="8997823" y="1387094"/>
                  </a:lnTo>
                  <a:lnTo>
                    <a:pt x="8993035" y="1427111"/>
                  </a:lnTo>
                  <a:lnTo>
                    <a:pt x="8982456" y="1465580"/>
                  </a:lnTo>
                  <a:lnTo>
                    <a:pt x="8975344" y="1463421"/>
                  </a:lnTo>
                  <a:lnTo>
                    <a:pt x="8971026" y="1462112"/>
                  </a:lnTo>
                  <a:lnTo>
                    <a:pt x="8971026" y="1493393"/>
                  </a:lnTo>
                  <a:lnTo>
                    <a:pt x="8955329" y="1522895"/>
                  </a:lnTo>
                  <a:lnTo>
                    <a:pt x="8936164" y="1550403"/>
                  </a:lnTo>
                  <a:lnTo>
                    <a:pt x="8913660" y="1575600"/>
                  </a:lnTo>
                  <a:lnTo>
                    <a:pt x="8887968" y="1598168"/>
                  </a:lnTo>
                  <a:lnTo>
                    <a:pt x="8887968" y="1589024"/>
                  </a:lnTo>
                  <a:lnTo>
                    <a:pt x="8887968" y="1477899"/>
                  </a:lnTo>
                  <a:lnTo>
                    <a:pt x="8909050" y="1479524"/>
                  </a:lnTo>
                  <a:lnTo>
                    <a:pt x="8929967" y="1482648"/>
                  </a:lnTo>
                  <a:lnTo>
                    <a:pt x="8950642" y="1487284"/>
                  </a:lnTo>
                  <a:lnTo>
                    <a:pt x="8971026" y="1493393"/>
                  </a:lnTo>
                  <a:lnTo>
                    <a:pt x="8971026" y="1462112"/>
                  </a:lnTo>
                  <a:lnTo>
                    <a:pt x="8959278" y="1458544"/>
                  </a:lnTo>
                  <a:lnTo>
                    <a:pt x="8935733" y="1453235"/>
                  </a:lnTo>
                  <a:lnTo>
                    <a:pt x="8911920" y="1449692"/>
                  </a:lnTo>
                  <a:lnTo>
                    <a:pt x="8887968" y="1447927"/>
                  </a:lnTo>
                  <a:lnTo>
                    <a:pt x="8887968" y="1387094"/>
                  </a:lnTo>
                  <a:lnTo>
                    <a:pt x="8997823" y="1387094"/>
                  </a:lnTo>
                  <a:lnTo>
                    <a:pt x="8997823" y="1224178"/>
                  </a:lnTo>
                  <a:lnTo>
                    <a:pt x="8997696" y="1223949"/>
                  </a:lnTo>
                  <a:lnTo>
                    <a:pt x="8997696" y="1356614"/>
                  </a:lnTo>
                  <a:lnTo>
                    <a:pt x="8887968" y="1356614"/>
                  </a:lnTo>
                  <a:lnTo>
                    <a:pt x="8887968" y="1286002"/>
                  </a:lnTo>
                  <a:lnTo>
                    <a:pt x="8911069" y="1284109"/>
                  </a:lnTo>
                  <a:lnTo>
                    <a:pt x="8934018" y="1280528"/>
                  </a:lnTo>
                  <a:lnTo>
                    <a:pt x="8956700" y="1275308"/>
                  </a:lnTo>
                  <a:lnTo>
                    <a:pt x="8968638" y="1271651"/>
                  </a:lnTo>
                  <a:lnTo>
                    <a:pt x="8979027" y="1268476"/>
                  </a:lnTo>
                  <a:lnTo>
                    <a:pt x="8986368" y="1289735"/>
                  </a:lnTo>
                  <a:lnTo>
                    <a:pt x="8991981" y="1311554"/>
                  </a:lnTo>
                  <a:lnTo>
                    <a:pt x="8995778" y="1333868"/>
                  </a:lnTo>
                  <a:lnTo>
                    <a:pt x="8997696" y="1356614"/>
                  </a:lnTo>
                  <a:lnTo>
                    <a:pt x="8997696" y="1223949"/>
                  </a:lnTo>
                  <a:lnTo>
                    <a:pt x="8985225" y="1201458"/>
                  </a:lnTo>
                  <a:lnTo>
                    <a:pt x="8968105" y="1176515"/>
                  </a:lnTo>
                  <a:lnTo>
                    <a:pt x="8966581" y="1174699"/>
                  </a:lnTo>
                  <a:lnTo>
                    <a:pt x="8966581" y="1241044"/>
                  </a:lnTo>
                  <a:lnTo>
                    <a:pt x="8947277" y="1246835"/>
                  </a:lnTo>
                  <a:lnTo>
                    <a:pt x="8927694" y="1251254"/>
                  </a:lnTo>
                  <a:lnTo>
                    <a:pt x="8907907" y="1254315"/>
                  </a:lnTo>
                  <a:lnTo>
                    <a:pt x="8887968" y="1256030"/>
                  </a:lnTo>
                  <a:lnTo>
                    <a:pt x="8887968" y="1147826"/>
                  </a:lnTo>
                  <a:lnTo>
                    <a:pt x="8887968" y="1145794"/>
                  </a:lnTo>
                  <a:lnTo>
                    <a:pt x="8911780" y="1166469"/>
                  </a:lnTo>
                  <a:lnTo>
                    <a:pt x="8932888" y="1189418"/>
                  </a:lnTo>
                  <a:lnTo>
                    <a:pt x="8951189" y="1214374"/>
                  </a:lnTo>
                  <a:lnTo>
                    <a:pt x="8966581" y="1241044"/>
                  </a:lnTo>
                  <a:lnTo>
                    <a:pt x="8966581" y="1174699"/>
                  </a:lnTo>
                  <a:lnTo>
                    <a:pt x="8948598" y="1153172"/>
                  </a:lnTo>
                  <a:lnTo>
                    <a:pt x="8941156" y="1145794"/>
                  </a:lnTo>
                  <a:lnTo>
                    <a:pt x="8927084" y="1131824"/>
                  </a:lnTo>
                  <a:lnTo>
                    <a:pt x="8993797" y="1156246"/>
                  </a:lnTo>
                  <a:lnTo>
                    <a:pt x="9049639" y="1198245"/>
                  </a:lnTo>
                  <a:lnTo>
                    <a:pt x="9049639" y="1157782"/>
                  </a:lnTo>
                  <a:lnTo>
                    <a:pt x="9013495" y="1132713"/>
                  </a:lnTo>
                  <a:lnTo>
                    <a:pt x="8970518" y="1112697"/>
                  </a:lnTo>
                  <a:lnTo>
                    <a:pt x="8923845" y="1100124"/>
                  </a:lnTo>
                  <a:lnTo>
                    <a:pt x="8874252" y="1095756"/>
                  </a:lnTo>
                  <a:lnTo>
                    <a:pt x="8856853" y="1097254"/>
                  </a:lnTo>
                  <a:lnTo>
                    <a:pt x="8856853" y="1147826"/>
                  </a:lnTo>
                  <a:lnTo>
                    <a:pt x="8856853" y="1256284"/>
                  </a:lnTo>
                  <a:lnTo>
                    <a:pt x="8856853" y="1589024"/>
                  </a:lnTo>
                  <a:lnTo>
                    <a:pt x="8833714" y="1567637"/>
                  </a:lnTo>
                  <a:lnTo>
                    <a:pt x="8816086" y="1547215"/>
                  </a:lnTo>
                  <a:lnTo>
                    <a:pt x="8816086" y="1600200"/>
                  </a:lnTo>
                  <a:lnTo>
                    <a:pt x="8782520" y="1589722"/>
                  </a:lnTo>
                  <a:lnTo>
                    <a:pt x="8751265" y="1574736"/>
                  </a:lnTo>
                  <a:lnTo>
                    <a:pt x="8722690" y="1555661"/>
                  </a:lnTo>
                  <a:lnTo>
                    <a:pt x="8697214" y="1532890"/>
                  </a:lnTo>
                  <a:lnTo>
                    <a:pt x="8709317" y="1524457"/>
                  </a:lnTo>
                  <a:lnTo>
                    <a:pt x="8721814" y="1516811"/>
                  </a:lnTo>
                  <a:lnTo>
                    <a:pt x="8734412" y="1510030"/>
                  </a:lnTo>
                  <a:lnTo>
                    <a:pt x="8747760" y="1503680"/>
                  </a:lnTo>
                  <a:lnTo>
                    <a:pt x="8761222" y="1530032"/>
                  </a:lnTo>
                  <a:lnTo>
                    <a:pt x="8777237" y="1555140"/>
                  </a:lnTo>
                  <a:lnTo>
                    <a:pt x="8795474" y="1578495"/>
                  </a:lnTo>
                  <a:lnTo>
                    <a:pt x="8816086" y="1600200"/>
                  </a:lnTo>
                  <a:lnTo>
                    <a:pt x="8816086" y="1547215"/>
                  </a:lnTo>
                  <a:lnTo>
                    <a:pt x="8813355" y="1544040"/>
                  </a:lnTo>
                  <a:lnTo>
                    <a:pt x="8795842" y="1518488"/>
                  </a:lnTo>
                  <a:lnTo>
                    <a:pt x="8787930" y="1503680"/>
                  </a:lnTo>
                  <a:lnTo>
                    <a:pt x="8781288" y="1491234"/>
                  </a:lnTo>
                  <a:lnTo>
                    <a:pt x="8799893" y="1486052"/>
                  </a:lnTo>
                  <a:lnTo>
                    <a:pt x="8818728" y="1482077"/>
                  </a:lnTo>
                  <a:lnTo>
                    <a:pt x="8837739" y="1479334"/>
                  </a:lnTo>
                  <a:lnTo>
                    <a:pt x="8855278" y="1477899"/>
                  </a:lnTo>
                  <a:lnTo>
                    <a:pt x="8856853" y="1477899"/>
                  </a:lnTo>
                  <a:lnTo>
                    <a:pt x="8856853" y="1447927"/>
                  </a:lnTo>
                  <a:lnTo>
                    <a:pt x="8855189" y="1447927"/>
                  </a:lnTo>
                  <a:lnTo>
                    <a:pt x="8834780" y="1449501"/>
                  </a:lnTo>
                  <a:lnTo>
                    <a:pt x="8812632" y="1452714"/>
                  </a:lnTo>
                  <a:lnTo>
                    <a:pt x="8791143" y="1457312"/>
                  </a:lnTo>
                  <a:lnTo>
                    <a:pt x="8769731" y="1463421"/>
                  </a:lnTo>
                  <a:lnTo>
                    <a:pt x="8763724" y="1444917"/>
                  </a:lnTo>
                  <a:lnTo>
                    <a:pt x="8759088" y="1425981"/>
                  </a:lnTo>
                  <a:lnTo>
                    <a:pt x="8755926" y="1407261"/>
                  </a:lnTo>
                  <a:lnTo>
                    <a:pt x="8755824" y="1406690"/>
                  </a:lnTo>
                  <a:lnTo>
                    <a:pt x="8753983" y="1387094"/>
                  </a:lnTo>
                  <a:lnTo>
                    <a:pt x="8856853" y="1387094"/>
                  </a:lnTo>
                  <a:lnTo>
                    <a:pt x="8856853" y="1356614"/>
                  </a:lnTo>
                  <a:lnTo>
                    <a:pt x="8753729" y="1356614"/>
                  </a:lnTo>
                  <a:lnTo>
                    <a:pt x="8755278" y="1334770"/>
                  </a:lnTo>
                  <a:lnTo>
                    <a:pt x="8758580" y="1313281"/>
                  </a:lnTo>
                  <a:lnTo>
                    <a:pt x="8763546" y="1292225"/>
                  </a:lnTo>
                  <a:lnTo>
                    <a:pt x="8770010" y="1271955"/>
                  </a:lnTo>
                  <a:lnTo>
                    <a:pt x="8770112" y="1271651"/>
                  </a:lnTo>
                  <a:lnTo>
                    <a:pt x="8791423" y="1277505"/>
                  </a:lnTo>
                  <a:lnTo>
                    <a:pt x="8813051" y="1281912"/>
                  </a:lnTo>
                  <a:lnTo>
                    <a:pt x="8834882" y="1284833"/>
                  </a:lnTo>
                  <a:lnTo>
                    <a:pt x="8856853" y="1286256"/>
                  </a:lnTo>
                  <a:lnTo>
                    <a:pt x="8856853" y="1256284"/>
                  </a:lnTo>
                  <a:lnTo>
                    <a:pt x="8837930" y="1255001"/>
                  </a:lnTo>
                  <a:lnTo>
                    <a:pt x="8819096" y="1252499"/>
                  </a:lnTo>
                  <a:lnTo>
                    <a:pt x="8800414" y="1248765"/>
                  </a:lnTo>
                  <a:lnTo>
                    <a:pt x="8781923" y="1243838"/>
                  </a:lnTo>
                  <a:lnTo>
                    <a:pt x="8788463" y="1231773"/>
                  </a:lnTo>
                  <a:lnTo>
                    <a:pt x="8796452" y="1217079"/>
                  </a:lnTo>
                  <a:lnTo>
                    <a:pt x="8813825" y="1192022"/>
                  </a:lnTo>
                  <a:lnTo>
                    <a:pt x="8834031" y="1168819"/>
                  </a:lnTo>
                  <a:lnTo>
                    <a:pt x="8856853" y="1147826"/>
                  </a:lnTo>
                  <a:lnTo>
                    <a:pt x="8856853" y="1097254"/>
                  </a:lnTo>
                  <a:lnTo>
                    <a:pt x="8825725" y="1099934"/>
                  </a:lnTo>
                  <a:lnTo>
                    <a:pt x="8820658" y="1101280"/>
                  </a:lnTo>
                  <a:lnTo>
                    <a:pt x="8820658" y="1131824"/>
                  </a:lnTo>
                  <a:lnTo>
                    <a:pt x="8798789" y="1154252"/>
                  </a:lnTo>
                  <a:lnTo>
                    <a:pt x="8779358" y="1178521"/>
                  </a:lnTo>
                  <a:lnTo>
                    <a:pt x="8762479" y="1204429"/>
                  </a:lnTo>
                  <a:lnTo>
                    <a:pt x="8748268" y="1231773"/>
                  </a:lnTo>
                  <a:lnTo>
                    <a:pt x="8736457" y="1226312"/>
                  </a:lnTo>
                  <a:lnTo>
                    <a:pt x="8736457" y="1259459"/>
                  </a:lnTo>
                  <a:lnTo>
                    <a:pt x="8736203" y="1260259"/>
                  </a:lnTo>
                  <a:lnTo>
                    <a:pt x="8736203" y="1475867"/>
                  </a:lnTo>
                  <a:lnTo>
                    <a:pt x="8720925" y="1483055"/>
                  </a:lnTo>
                  <a:lnTo>
                    <a:pt x="8705990" y="1491094"/>
                  </a:lnTo>
                  <a:lnTo>
                    <a:pt x="8691461" y="1500073"/>
                  </a:lnTo>
                  <a:lnTo>
                    <a:pt x="8677402" y="1510030"/>
                  </a:lnTo>
                  <a:lnTo>
                    <a:pt x="8659368" y="1482648"/>
                  </a:lnTo>
                  <a:lnTo>
                    <a:pt x="8645169" y="1452714"/>
                  </a:lnTo>
                  <a:lnTo>
                    <a:pt x="8635251" y="1420761"/>
                  </a:lnTo>
                  <a:lnTo>
                    <a:pt x="8629904" y="1387094"/>
                  </a:lnTo>
                  <a:lnTo>
                    <a:pt x="8718042" y="1387094"/>
                  </a:lnTo>
                  <a:lnTo>
                    <a:pt x="8720049" y="1409903"/>
                  </a:lnTo>
                  <a:lnTo>
                    <a:pt x="8723782" y="1432344"/>
                  </a:lnTo>
                  <a:lnTo>
                    <a:pt x="8729180" y="1454353"/>
                  </a:lnTo>
                  <a:lnTo>
                    <a:pt x="8736203" y="1475867"/>
                  </a:lnTo>
                  <a:lnTo>
                    <a:pt x="8736203" y="1260259"/>
                  </a:lnTo>
                  <a:lnTo>
                    <a:pt x="8728888" y="1282954"/>
                  </a:lnTo>
                  <a:lnTo>
                    <a:pt x="8723211" y="1307045"/>
                  </a:lnTo>
                  <a:lnTo>
                    <a:pt x="8719490" y="1331633"/>
                  </a:lnTo>
                  <a:lnTo>
                    <a:pt x="8717788" y="1356614"/>
                  </a:lnTo>
                  <a:lnTo>
                    <a:pt x="8629396" y="1356614"/>
                  </a:lnTo>
                  <a:lnTo>
                    <a:pt x="8633549" y="1320634"/>
                  </a:lnTo>
                  <a:lnTo>
                    <a:pt x="8642896" y="1286484"/>
                  </a:lnTo>
                  <a:lnTo>
                    <a:pt x="8657095" y="1254569"/>
                  </a:lnTo>
                  <a:lnTo>
                    <a:pt x="8675662" y="1225435"/>
                  </a:lnTo>
                  <a:lnTo>
                    <a:pt x="8675751" y="1225296"/>
                  </a:lnTo>
                  <a:lnTo>
                    <a:pt x="8690343" y="1235163"/>
                  </a:lnTo>
                  <a:lnTo>
                    <a:pt x="8705342" y="1244142"/>
                  </a:lnTo>
                  <a:lnTo>
                    <a:pt x="8720709" y="1252258"/>
                  </a:lnTo>
                  <a:lnTo>
                    <a:pt x="8736457" y="1259459"/>
                  </a:lnTo>
                  <a:lnTo>
                    <a:pt x="8736457" y="1226312"/>
                  </a:lnTo>
                  <a:lnTo>
                    <a:pt x="8734577" y="1225435"/>
                  </a:lnTo>
                  <a:lnTo>
                    <a:pt x="8734323" y="1225296"/>
                  </a:lnTo>
                  <a:lnTo>
                    <a:pt x="8721192" y="1218361"/>
                  </a:lnTo>
                  <a:lnTo>
                    <a:pt x="8708161" y="1210513"/>
                  </a:lnTo>
                  <a:lnTo>
                    <a:pt x="8695563" y="1201801"/>
                  </a:lnTo>
                  <a:lnTo>
                    <a:pt x="8722106" y="1177709"/>
                  </a:lnTo>
                  <a:lnTo>
                    <a:pt x="8752103" y="1157719"/>
                  </a:lnTo>
                  <a:lnTo>
                    <a:pt x="8785098" y="1142276"/>
                  </a:lnTo>
                  <a:lnTo>
                    <a:pt x="8820658" y="1131824"/>
                  </a:lnTo>
                  <a:lnTo>
                    <a:pt x="8820658" y="1101280"/>
                  </a:lnTo>
                  <a:lnTo>
                    <a:pt x="8779993" y="1111986"/>
                  </a:lnTo>
                  <a:lnTo>
                    <a:pt x="8737752" y="1131189"/>
                  </a:lnTo>
                  <a:lnTo>
                    <a:pt x="8699754" y="1156830"/>
                  </a:lnTo>
                  <a:lnTo>
                    <a:pt x="8666721" y="1188212"/>
                  </a:lnTo>
                  <a:lnTo>
                    <a:pt x="8639391" y="1224584"/>
                  </a:lnTo>
                  <a:lnTo>
                    <a:pt x="8618487" y="1265262"/>
                  </a:lnTo>
                  <a:lnTo>
                    <a:pt x="8604758" y="1309509"/>
                  </a:lnTo>
                  <a:lnTo>
                    <a:pt x="8598916" y="1356614"/>
                  </a:lnTo>
                  <a:lnTo>
                    <a:pt x="8598408" y="1356614"/>
                  </a:lnTo>
                  <a:lnTo>
                    <a:pt x="8598408" y="1387094"/>
                  </a:lnTo>
                  <a:lnTo>
                    <a:pt x="8599424" y="1387094"/>
                  </a:lnTo>
                  <a:lnTo>
                    <a:pt x="8607768" y="1436014"/>
                  </a:lnTo>
                  <a:lnTo>
                    <a:pt x="8624621" y="1481518"/>
                  </a:lnTo>
                  <a:lnTo>
                    <a:pt x="8647062" y="1519288"/>
                  </a:lnTo>
                  <a:lnTo>
                    <a:pt x="8680463" y="1558975"/>
                  </a:lnTo>
                  <a:lnTo>
                    <a:pt x="8717737" y="1589252"/>
                  </a:lnTo>
                  <a:lnTo>
                    <a:pt x="8760130" y="1612785"/>
                  </a:lnTo>
                  <a:lnTo>
                    <a:pt x="8806790" y="1628736"/>
                  </a:lnTo>
                  <a:lnTo>
                    <a:pt x="8857691" y="1636395"/>
                  </a:lnTo>
                  <a:lnTo>
                    <a:pt x="8856853" y="1636395"/>
                  </a:lnTo>
                  <a:lnTo>
                    <a:pt x="8856853" y="1636776"/>
                  </a:lnTo>
                  <a:lnTo>
                    <a:pt x="8887968" y="1636776"/>
                  </a:lnTo>
                  <a:lnTo>
                    <a:pt x="8887968" y="1636395"/>
                  </a:lnTo>
                  <a:lnTo>
                    <a:pt x="8935415" y="1630172"/>
                  </a:lnTo>
                  <a:lnTo>
                    <a:pt x="8979941" y="1616379"/>
                  </a:lnTo>
                  <a:lnTo>
                    <a:pt x="9011907" y="1600200"/>
                  </a:lnTo>
                  <a:lnTo>
                    <a:pt x="9015933" y="1598168"/>
                  </a:lnTo>
                  <a:lnTo>
                    <a:pt x="9016936" y="1597660"/>
                  </a:lnTo>
                  <a:lnTo>
                    <a:pt x="9020835" y="1595691"/>
                  </a:lnTo>
                  <a:lnTo>
                    <a:pt x="9057373" y="1568843"/>
                  </a:lnTo>
                  <a:lnTo>
                    <a:pt x="9088857" y="1536509"/>
                  </a:lnTo>
                  <a:lnTo>
                    <a:pt x="9114587" y="1499387"/>
                  </a:lnTo>
                  <a:lnTo>
                    <a:pt x="9133840" y="1458201"/>
                  </a:lnTo>
                  <a:lnTo>
                    <a:pt x="9145905" y="1413637"/>
                  </a:lnTo>
                  <a:lnTo>
                    <a:pt x="9150096" y="1366393"/>
                  </a:lnTo>
                  <a:close/>
                </a:path>
                <a:path w="11184890" h="2711450">
                  <a:moveTo>
                    <a:pt x="9523476" y="705739"/>
                  </a:moveTo>
                  <a:lnTo>
                    <a:pt x="9520085" y="672211"/>
                  </a:lnTo>
                  <a:lnTo>
                    <a:pt x="9518955" y="660984"/>
                  </a:lnTo>
                  <a:lnTo>
                    <a:pt x="9505302" y="618832"/>
                  </a:lnTo>
                  <a:lnTo>
                    <a:pt x="9483242" y="580580"/>
                  </a:lnTo>
                  <a:lnTo>
                    <a:pt x="9453486" y="547484"/>
                  </a:lnTo>
                  <a:lnTo>
                    <a:pt x="9416796" y="520827"/>
                  </a:lnTo>
                  <a:lnTo>
                    <a:pt x="9370187" y="500938"/>
                  </a:lnTo>
                  <a:lnTo>
                    <a:pt x="9320911" y="492760"/>
                  </a:lnTo>
                  <a:lnTo>
                    <a:pt x="9320911" y="448945"/>
                  </a:lnTo>
                  <a:lnTo>
                    <a:pt x="9315323" y="443484"/>
                  </a:lnTo>
                  <a:lnTo>
                    <a:pt x="9301861" y="443484"/>
                  </a:lnTo>
                  <a:lnTo>
                    <a:pt x="9296273" y="448945"/>
                  </a:lnTo>
                  <a:lnTo>
                    <a:pt x="9296273" y="492760"/>
                  </a:lnTo>
                  <a:lnTo>
                    <a:pt x="9270936" y="495388"/>
                  </a:lnTo>
                  <a:lnTo>
                    <a:pt x="9271356" y="495388"/>
                  </a:lnTo>
                  <a:lnTo>
                    <a:pt x="9247543" y="500786"/>
                  </a:lnTo>
                  <a:lnTo>
                    <a:pt x="9224023" y="509143"/>
                  </a:lnTo>
                  <a:lnTo>
                    <a:pt x="9164714" y="546582"/>
                  </a:lnTo>
                  <a:lnTo>
                    <a:pt x="9134869" y="579272"/>
                  </a:lnTo>
                  <a:lnTo>
                    <a:pt x="9112593" y="617131"/>
                  </a:lnTo>
                  <a:lnTo>
                    <a:pt x="9098623" y="658901"/>
                  </a:lnTo>
                  <a:lnTo>
                    <a:pt x="9093708" y="703326"/>
                  </a:lnTo>
                  <a:lnTo>
                    <a:pt x="9107449" y="690384"/>
                  </a:lnTo>
                  <a:lnTo>
                    <a:pt x="9123782" y="680580"/>
                  </a:lnTo>
                  <a:lnTo>
                    <a:pt x="9141650" y="674560"/>
                  </a:lnTo>
                  <a:lnTo>
                    <a:pt x="9140520" y="674560"/>
                  </a:lnTo>
                  <a:lnTo>
                    <a:pt x="9162161" y="672211"/>
                  </a:lnTo>
                  <a:lnTo>
                    <a:pt x="9183091" y="674560"/>
                  </a:lnTo>
                  <a:lnTo>
                    <a:pt x="9182684" y="674560"/>
                  </a:lnTo>
                  <a:lnTo>
                    <a:pt x="9201506" y="681126"/>
                  </a:lnTo>
                  <a:lnTo>
                    <a:pt x="9201366" y="681126"/>
                  </a:lnTo>
                  <a:lnTo>
                    <a:pt x="9217685" y="691286"/>
                  </a:lnTo>
                  <a:lnTo>
                    <a:pt x="9231376" y="704850"/>
                  </a:lnTo>
                  <a:lnTo>
                    <a:pt x="9237472" y="704850"/>
                  </a:lnTo>
                  <a:lnTo>
                    <a:pt x="9249258" y="692848"/>
                  </a:lnTo>
                  <a:lnTo>
                    <a:pt x="9263253" y="683361"/>
                  </a:lnTo>
                  <a:lnTo>
                    <a:pt x="9279039" y="676783"/>
                  </a:lnTo>
                  <a:lnTo>
                    <a:pt x="9296273" y="673481"/>
                  </a:lnTo>
                  <a:lnTo>
                    <a:pt x="9296273" y="865759"/>
                  </a:lnTo>
                  <a:lnTo>
                    <a:pt x="9292209" y="865759"/>
                  </a:lnTo>
                  <a:lnTo>
                    <a:pt x="9292209" y="924179"/>
                  </a:lnTo>
                  <a:lnTo>
                    <a:pt x="9291955" y="924179"/>
                  </a:lnTo>
                  <a:lnTo>
                    <a:pt x="9289364" y="936815"/>
                  </a:lnTo>
                  <a:lnTo>
                    <a:pt x="9282316" y="947153"/>
                  </a:lnTo>
                  <a:lnTo>
                    <a:pt x="9271851" y="954138"/>
                  </a:lnTo>
                  <a:lnTo>
                    <a:pt x="9259062" y="956691"/>
                  </a:lnTo>
                  <a:lnTo>
                    <a:pt x="9246260" y="954138"/>
                  </a:lnTo>
                  <a:lnTo>
                    <a:pt x="9235796" y="947153"/>
                  </a:lnTo>
                  <a:lnTo>
                    <a:pt x="9228747" y="936815"/>
                  </a:lnTo>
                  <a:lnTo>
                    <a:pt x="9226169" y="924179"/>
                  </a:lnTo>
                  <a:lnTo>
                    <a:pt x="9225915" y="924179"/>
                  </a:lnTo>
                  <a:lnTo>
                    <a:pt x="9225661" y="914527"/>
                  </a:lnTo>
                  <a:lnTo>
                    <a:pt x="9218549" y="906780"/>
                  </a:lnTo>
                  <a:lnTo>
                    <a:pt x="9200896" y="906780"/>
                  </a:lnTo>
                  <a:lnTo>
                    <a:pt x="9193657" y="914527"/>
                  </a:lnTo>
                  <a:lnTo>
                    <a:pt x="9193530" y="925576"/>
                  </a:lnTo>
                  <a:lnTo>
                    <a:pt x="9198991" y="950341"/>
                  </a:lnTo>
                  <a:lnTo>
                    <a:pt x="9213101" y="970521"/>
                  </a:lnTo>
                  <a:lnTo>
                    <a:pt x="9233929" y="984186"/>
                  </a:lnTo>
                  <a:lnTo>
                    <a:pt x="9234233" y="984186"/>
                  </a:lnTo>
                  <a:lnTo>
                    <a:pt x="9259062" y="989076"/>
                  </a:lnTo>
                  <a:lnTo>
                    <a:pt x="9284157" y="984186"/>
                  </a:lnTo>
                  <a:lnTo>
                    <a:pt x="9304782" y="970826"/>
                  </a:lnTo>
                  <a:lnTo>
                    <a:pt x="9314828" y="956691"/>
                  </a:lnTo>
                  <a:lnTo>
                    <a:pt x="9318917" y="950937"/>
                  </a:lnTo>
                  <a:lnTo>
                    <a:pt x="9324594" y="926465"/>
                  </a:lnTo>
                  <a:lnTo>
                    <a:pt x="9324975" y="926465"/>
                  </a:lnTo>
                  <a:lnTo>
                    <a:pt x="9324975" y="865759"/>
                  </a:lnTo>
                  <a:lnTo>
                    <a:pt x="9320911" y="865759"/>
                  </a:lnTo>
                  <a:lnTo>
                    <a:pt x="9320911" y="673862"/>
                  </a:lnTo>
                  <a:lnTo>
                    <a:pt x="9337192" y="677646"/>
                  </a:lnTo>
                  <a:lnTo>
                    <a:pt x="9352102" y="684377"/>
                  </a:lnTo>
                  <a:lnTo>
                    <a:pt x="9365323" y="693724"/>
                  </a:lnTo>
                  <a:lnTo>
                    <a:pt x="9376537" y="705358"/>
                  </a:lnTo>
                  <a:lnTo>
                    <a:pt x="9381744" y="705358"/>
                  </a:lnTo>
                  <a:lnTo>
                    <a:pt x="9395460" y="691553"/>
                  </a:lnTo>
                  <a:lnTo>
                    <a:pt x="9412033" y="681126"/>
                  </a:lnTo>
                  <a:lnTo>
                    <a:pt x="9430766" y="674560"/>
                  </a:lnTo>
                  <a:lnTo>
                    <a:pt x="9430512" y="674560"/>
                  </a:lnTo>
                  <a:lnTo>
                    <a:pt x="9436722" y="673862"/>
                  </a:lnTo>
                  <a:lnTo>
                    <a:pt x="9440113" y="673481"/>
                  </a:lnTo>
                  <a:lnTo>
                    <a:pt x="9451467" y="672211"/>
                  </a:lnTo>
                  <a:lnTo>
                    <a:pt x="9472155" y="674560"/>
                  </a:lnTo>
                  <a:lnTo>
                    <a:pt x="9491167" y="681266"/>
                  </a:lnTo>
                  <a:lnTo>
                    <a:pt x="9507918" y="691832"/>
                  </a:lnTo>
                  <a:lnTo>
                    <a:pt x="9521825" y="705739"/>
                  </a:lnTo>
                  <a:lnTo>
                    <a:pt x="9523476" y="705739"/>
                  </a:lnTo>
                  <a:close/>
                </a:path>
                <a:path w="11184890" h="2711450">
                  <a:moveTo>
                    <a:pt x="9835642" y="1519682"/>
                  </a:moveTo>
                  <a:lnTo>
                    <a:pt x="9793859" y="1519682"/>
                  </a:lnTo>
                  <a:lnTo>
                    <a:pt x="9793859" y="1552321"/>
                  </a:lnTo>
                  <a:lnTo>
                    <a:pt x="9793859" y="1724406"/>
                  </a:lnTo>
                  <a:lnTo>
                    <a:pt x="9789922" y="1728216"/>
                  </a:lnTo>
                  <a:lnTo>
                    <a:pt x="9780143" y="1728216"/>
                  </a:lnTo>
                  <a:lnTo>
                    <a:pt x="9776206" y="1724406"/>
                  </a:lnTo>
                  <a:lnTo>
                    <a:pt x="9776206" y="1552321"/>
                  </a:lnTo>
                  <a:lnTo>
                    <a:pt x="9780143" y="1548384"/>
                  </a:lnTo>
                  <a:lnTo>
                    <a:pt x="9789922" y="1548384"/>
                  </a:lnTo>
                  <a:lnTo>
                    <a:pt x="9793859" y="1552321"/>
                  </a:lnTo>
                  <a:lnTo>
                    <a:pt x="9793859" y="1519682"/>
                  </a:lnTo>
                  <a:lnTo>
                    <a:pt x="9737471" y="1519682"/>
                  </a:lnTo>
                  <a:lnTo>
                    <a:pt x="9737471" y="1552321"/>
                  </a:lnTo>
                  <a:lnTo>
                    <a:pt x="9737471" y="1724406"/>
                  </a:lnTo>
                  <a:lnTo>
                    <a:pt x="9733534" y="1728216"/>
                  </a:lnTo>
                  <a:lnTo>
                    <a:pt x="9723755" y="1728216"/>
                  </a:lnTo>
                  <a:lnTo>
                    <a:pt x="9719818" y="1724406"/>
                  </a:lnTo>
                  <a:lnTo>
                    <a:pt x="9719818" y="1552321"/>
                  </a:lnTo>
                  <a:lnTo>
                    <a:pt x="9723755" y="1548384"/>
                  </a:lnTo>
                  <a:lnTo>
                    <a:pt x="9733534" y="1548384"/>
                  </a:lnTo>
                  <a:lnTo>
                    <a:pt x="9737471" y="1552321"/>
                  </a:lnTo>
                  <a:lnTo>
                    <a:pt x="9737471" y="1519682"/>
                  </a:lnTo>
                  <a:lnTo>
                    <a:pt x="9681083" y="1519682"/>
                  </a:lnTo>
                  <a:lnTo>
                    <a:pt x="9681083" y="1552321"/>
                  </a:lnTo>
                  <a:lnTo>
                    <a:pt x="9681083" y="1724406"/>
                  </a:lnTo>
                  <a:lnTo>
                    <a:pt x="9677146" y="1728216"/>
                  </a:lnTo>
                  <a:lnTo>
                    <a:pt x="9667367" y="1728216"/>
                  </a:lnTo>
                  <a:lnTo>
                    <a:pt x="9663430" y="1724406"/>
                  </a:lnTo>
                  <a:lnTo>
                    <a:pt x="9663430" y="1552321"/>
                  </a:lnTo>
                  <a:lnTo>
                    <a:pt x="9667367" y="1548384"/>
                  </a:lnTo>
                  <a:lnTo>
                    <a:pt x="9677146" y="1548384"/>
                  </a:lnTo>
                  <a:lnTo>
                    <a:pt x="9681083" y="1552321"/>
                  </a:lnTo>
                  <a:lnTo>
                    <a:pt x="9681083" y="1519682"/>
                  </a:lnTo>
                  <a:lnTo>
                    <a:pt x="9624695" y="1519682"/>
                  </a:lnTo>
                  <a:lnTo>
                    <a:pt x="9624695" y="1552321"/>
                  </a:lnTo>
                  <a:lnTo>
                    <a:pt x="9624695" y="1724406"/>
                  </a:lnTo>
                  <a:lnTo>
                    <a:pt x="9620758" y="1728216"/>
                  </a:lnTo>
                  <a:lnTo>
                    <a:pt x="9610979" y="1728216"/>
                  </a:lnTo>
                  <a:lnTo>
                    <a:pt x="9607042" y="1724406"/>
                  </a:lnTo>
                  <a:lnTo>
                    <a:pt x="9607042" y="1552321"/>
                  </a:lnTo>
                  <a:lnTo>
                    <a:pt x="9610979" y="1548384"/>
                  </a:lnTo>
                  <a:lnTo>
                    <a:pt x="9620758" y="1548384"/>
                  </a:lnTo>
                  <a:lnTo>
                    <a:pt x="9624695" y="1552321"/>
                  </a:lnTo>
                  <a:lnTo>
                    <a:pt x="9624695" y="1519682"/>
                  </a:lnTo>
                  <a:lnTo>
                    <a:pt x="9572498" y="1519682"/>
                  </a:lnTo>
                  <a:lnTo>
                    <a:pt x="9572498" y="1721358"/>
                  </a:lnTo>
                  <a:lnTo>
                    <a:pt x="9575724" y="1737106"/>
                  </a:lnTo>
                  <a:lnTo>
                    <a:pt x="9584538" y="1749933"/>
                  </a:lnTo>
                  <a:lnTo>
                    <a:pt x="9597619" y="1758581"/>
                  </a:lnTo>
                  <a:lnTo>
                    <a:pt x="9613646" y="1761744"/>
                  </a:lnTo>
                  <a:lnTo>
                    <a:pt x="9794494" y="1761744"/>
                  </a:lnTo>
                  <a:lnTo>
                    <a:pt x="9832403" y="1737106"/>
                  </a:lnTo>
                  <a:lnTo>
                    <a:pt x="9835642" y="1721358"/>
                  </a:lnTo>
                  <a:lnTo>
                    <a:pt x="9835642" y="1548384"/>
                  </a:lnTo>
                  <a:lnTo>
                    <a:pt x="9835642" y="1519682"/>
                  </a:lnTo>
                  <a:close/>
                </a:path>
                <a:path w="11184890" h="2711450">
                  <a:moveTo>
                    <a:pt x="9845040" y="1473835"/>
                  </a:moveTo>
                  <a:lnTo>
                    <a:pt x="9842373" y="1471295"/>
                  </a:lnTo>
                  <a:lnTo>
                    <a:pt x="9739503" y="1471295"/>
                  </a:lnTo>
                  <a:lnTo>
                    <a:pt x="9739503" y="1454277"/>
                  </a:lnTo>
                  <a:lnTo>
                    <a:pt x="9734550" y="1449324"/>
                  </a:lnTo>
                  <a:lnTo>
                    <a:pt x="9673590" y="1449324"/>
                  </a:lnTo>
                  <a:lnTo>
                    <a:pt x="9668637" y="1454277"/>
                  </a:lnTo>
                  <a:lnTo>
                    <a:pt x="9668637" y="1471295"/>
                  </a:lnTo>
                  <a:lnTo>
                    <a:pt x="9565767" y="1471295"/>
                  </a:lnTo>
                  <a:lnTo>
                    <a:pt x="9563100" y="1473835"/>
                  </a:lnTo>
                  <a:lnTo>
                    <a:pt x="9563100" y="1503299"/>
                  </a:lnTo>
                  <a:lnTo>
                    <a:pt x="9565767" y="1505839"/>
                  </a:lnTo>
                  <a:lnTo>
                    <a:pt x="9842373" y="1505839"/>
                  </a:lnTo>
                  <a:lnTo>
                    <a:pt x="9845040" y="1503299"/>
                  </a:lnTo>
                  <a:lnTo>
                    <a:pt x="9845040" y="1473835"/>
                  </a:lnTo>
                  <a:close/>
                </a:path>
                <a:path w="11184890" h="2711450">
                  <a:moveTo>
                    <a:pt x="9939528" y="1316990"/>
                  </a:moveTo>
                  <a:lnTo>
                    <a:pt x="9933356" y="1296162"/>
                  </a:lnTo>
                  <a:lnTo>
                    <a:pt x="9924517" y="1266317"/>
                  </a:lnTo>
                  <a:lnTo>
                    <a:pt x="9887458" y="1141095"/>
                  </a:lnTo>
                  <a:lnTo>
                    <a:pt x="9887458" y="1122934"/>
                  </a:lnTo>
                  <a:lnTo>
                    <a:pt x="9887458" y="888365"/>
                  </a:lnTo>
                  <a:lnTo>
                    <a:pt x="9887458" y="870204"/>
                  </a:lnTo>
                  <a:lnTo>
                    <a:pt x="9857740" y="870204"/>
                  </a:lnTo>
                  <a:lnTo>
                    <a:pt x="9857740" y="888365"/>
                  </a:lnTo>
                  <a:lnTo>
                    <a:pt x="9857740" y="1122934"/>
                  </a:lnTo>
                  <a:lnTo>
                    <a:pt x="9733280" y="1122934"/>
                  </a:lnTo>
                  <a:lnTo>
                    <a:pt x="9733280" y="1296162"/>
                  </a:lnTo>
                  <a:lnTo>
                    <a:pt x="9580372" y="1296162"/>
                  </a:lnTo>
                  <a:lnTo>
                    <a:pt x="9590278" y="1266317"/>
                  </a:lnTo>
                  <a:lnTo>
                    <a:pt x="9723374" y="1266317"/>
                  </a:lnTo>
                  <a:lnTo>
                    <a:pt x="9733280" y="1296162"/>
                  </a:lnTo>
                  <a:lnTo>
                    <a:pt x="9733280" y="1122934"/>
                  </a:lnTo>
                  <a:lnTo>
                    <a:pt x="9455912" y="1122934"/>
                  </a:lnTo>
                  <a:lnTo>
                    <a:pt x="9455912" y="888365"/>
                  </a:lnTo>
                  <a:lnTo>
                    <a:pt x="9857740" y="888365"/>
                  </a:lnTo>
                  <a:lnTo>
                    <a:pt x="9857740" y="870204"/>
                  </a:lnTo>
                  <a:lnTo>
                    <a:pt x="9426194" y="870204"/>
                  </a:lnTo>
                  <a:lnTo>
                    <a:pt x="9426067" y="1141095"/>
                  </a:lnTo>
                  <a:lnTo>
                    <a:pt x="9374124" y="1316990"/>
                  </a:lnTo>
                  <a:lnTo>
                    <a:pt x="9374124" y="1341120"/>
                  </a:lnTo>
                  <a:lnTo>
                    <a:pt x="9939528" y="1341120"/>
                  </a:lnTo>
                  <a:lnTo>
                    <a:pt x="9939528" y="1316990"/>
                  </a:lnTo>
                  <a:close/>
                </a:path>
                <a:path w="11184890" h="2711450">
                  <a:moveTo>
                    <a:pt x="9988169" y="601980"/>
                  </a:moveTo>
                  <a:lnTo>
                    <a:pt x="9982657" y="575233"/>
                  </a:lnTo>
                  <a:lnTo>
                    <a:pt x="9967633" y="553389"/>
                  </a:lnTo>
                  <a:lnTo>
                    <a:pt x="9945357" y="538670"/>
                  </a:lnTo>
                  <a:lnTo>
                    <a:pt x="9918065" y="533273"/>
                  </a:lnTo>
                  <a:lnTo>
                    <a:pt x="9890760" y="538670"/>
                  </a:lnTo>
                  <a:lnTo>
                    <a:pt x="9868484" y="553389"/>
                  </a:lnTo>
                  <a:lnTo>
                    <a:pt x="9853460" y="575233"/>
                  </a:lnTo>
                  <a:lnTo>
                    <a:pt x="9847961" y="601980"/>
                  </a:lnTo>
                  <a:lnTo>
                    <a:pt x="9853460" y="628688"/>
                  </a:lnTo>
                  <a:lnTo>
                    <a:pt x="9868484" y="650532"/>
                  </a:lnTo>
                  <a:lnTo>
                    <a:pt x="9890760" y="665276"/>
                  </a:lnTo>
                  <a:lnTo>
                    <a:pt x="9918065" y="670687"/>
                  </a:lnTo>
                  <a:lnTo>
                    <a:pt x="9945357" y="665276"/>
                  </a:lnTo>
                  <a:lnTo>
                    <a:pt x="9967633" y="650532"/>
                  </a:lnTo>
                  <a:lnTo>
                    <a:pt x="9982657" y="628688"/>
                  </a:lnTo>
                  <a:lnTo>
                    <a:pt x="9988169" y="601980"/>
                  </a:lnTo>
                  <a:close/>
                </a:path>
                <a:path w="11184890" h="2711450">
                  <a:moveTo>
                    <a:pt x="10099548" y="486283"/>
                  </a:moveTo>
                  <a:lnTo>
                    <a:pt x="10097808" y="477901"/>
                  </a:lnTo>
                  <a:lnTo>
                    <a:pt x="10096690" y="472478"/>
                  </a:lnTo>
                  <a:lnTo>
                    <a:pt x="10088905" y="461175"/>
                  </a:lnTo>
                  <a:lnTo>
                    <a:pt x="10077361" y="453529"/>
                  </a:lnTo>
                  <a:lnTo>
                    <a:pt x="10073005" y="452666"/>
                  </a:lnTo>
                  <a:lnTo>
                    <a:pt x="10073005" y="477901"/>
                  </a:lnTo>
                  <a:lnTo>
                    <a:pt x="10073005" y="506476"/>
                  </a:lnTo>
                  <a:lnTo>
                    <a:pt x="10015855" y="506476"/>
                  </a:lnTo>
                  <a:lnTo>
                    <a:pt x="10015855" y="601980"/>
                  </a:lnTo>
                  <a:lnTo>
                    <a:pt x="10008171" y="639241"/>
                  </a:lnTo>
                  <a:lnTo>
                    <a:pt x="9987242" y="669671"/>
                  </a:lnTo>
                  <a:lnTo>
                    <a:pt x="9956165" y="690206"/>
                  </a:lnTo>
                  <a:lnTo>
                    <a:pt x="9918065" y="697738"/>
                  </a:lnTo>
                  <a:lnTo>
                    <a:pt x="9880003" y="690206"/>
                  </a:lnTo>
                  <a:lnTo>
                    <a:pt x="9848926" y="669671"/>
                  </a:lnTo>
                  <a:lnTo>
                    <a:pt x="9827958" y="639241"/>
                  </a:lnTo>
                  <a:lnTo>
                    <a:pt x="9820275" y="601980"/>
                  </a:lnTo>
                  <a:lnTo>
                    <a:pt x="9827958" y="564667"/>
                  </a:lnTo>
                  <a:lnTo>
                    <a:pt x="9848926" y="534187"/>
                  </a:lnTo>
                  <a:lnTo>
                    <a:pt x="9880003" y="513638"/>
                  </a:lnTo>
                  <a:lnTo>
                    <a:pt x="9916135" y="506476"/>
                  </a:lnTo>
                  <a:lnTo>
                    <a:pt x="9918065" y="506095"/>
                  </a:lnTo>
                  <a:lnTo>
                    <a:pt x="9956165" y="513638"/>
                  </a:lnTo>
                  <a:lnTo>
                    <a:pt x="9987242" y="534187"/>
                  </a:lnTo>
                  <a:lnTo>
                    <a:pt x="10008171" y="564667"/>
                  </a:lnTo>
                  <a:lnTo>
                    <a:pt x="10015855" y="601980"/>
                  </a:lnTo>
                  <a:lnTo>
                    <a:pt x="10015855" y="506476"/>
                  </a:lnTo>
                  <a:lnTo>
                    <a:pt x="10013696" y="506476"/>
                  </a:lnTo>
                  <a:lnTo>
                    <a:pt x="10013696" y="506095"/>
                  </a:lnTo>
                  <a:lnTo>
                    <a:pt x="10013696" y="484759"/>
                  </a:lnTo>
                  <a:lnTo>
                    <a:pt x="10013696" y="477901"/>
                  </a:lnTo>
                  <a:lnTo>
                    <a:pt x="10073005" y="477901"/>
                  </a:lnTo>
                  <a:lnTo>
                    <a:pt x="10073005" y="452666"/>
                  </a:lnTo>
                  <a:lnTo>
                    <a:pt x="10063226" y="450723"/>
                  </a:lnTo>
                  <a:lnTo>
                    <a:pt x="9997694" y="450723"/>
                  </a:lnTo>
                  <a:lnTo>
                    <a:pt x="9997694" y="405257"/>
                  </a:lnTo>
                  <a:lnTo>
                    <a:pt x="9997694" y="395859"/>
                  </a:lnTo>
                  <a:lnTo>
                    <a:pt x="9991852" y="390144"/>
                  </a:lnTo>
                  <a:lnTo>
                    <a:pt x="9964420" y="390144"/>
                  </a:lnTo>
                  <a:lnTo>
                    <a:pt x="9964420" y="405257"/>
                  </a:lnTo>
                  <a:lnTo>
                    <a:pt x="9964420" y="450723"/>
                  </a:lnTo>
                  <a:lnTo>
                    <a:pt x="9871710" y="450723"/>
                  </a:lnTo>
                  <a:lnTo>
                    <a:pt x="9871710" y="405257"/>
                  </a:lnTo>
                  <a:lnTo>
                    <a:pt x="9964420" y="405257"/>
                  </a:lnTo>
                  <a:lnTo>
                    <a:pt x="9964420" y="390144"/>
                  </a:lnTo>
                  <a:lnTo>
                    <a:pt x="9844405" y="390144"/>
                  </a:lnTo>
                  <a:lnTo>
                    <a:pt x="9838563" y="395859"/>
                  </a:lnTo>
                  <a:lnTo>
                    <a:pt x="9838563" y="450723"/>
                  </a:lnTo>
                  <a:lnTo>
                    <a:pt x="9833864" y="450723"/>
                  </a:lnTo>
                  <a:lnTo>
                    <a:pt x="9833864" y="484759"/>
                  </a:lnTo>
                  <a:lnTo>
                    <a:pt x="9833864" y="506476"/>
                  </a:lnTo>
                  <a:lnTo>
                    <a:pt x="9802876" y="506476"/>
                  </a:lnTo>
                  <a:lnTo>
                    <a:pt x="9802876" y="484759"/>
                  </a:lnTo>
                  <a:lnTo>
                    <a:pt x="9833864" y="484759"/>
                  </a:lnTo>
                  <a:lnTo>
                    <a:pt x="9833864" y="450723"/>
                  </a:lnTo>
                  <a:lnTo>
                    <a:pt x="9767316" y="450723"/>
                  </a:lnTo>
                  <a:lnTo>
                    <a:pt x="9767316" y="430530"/>
                  </a:lnTo>
                  <a:lnTo>
                    <a:pt x="9764395" y="427609"/>
                  </a:lnTo>
                  <a:lnTo>
                    <a:pt x="9690735" y="427609"/>
                  </a:lnTo>
                  <a:lnTo>
                    <a:pt x="9687814" y="430530"/>
                  </a:lnTo>
                  <a:lnTo>
                    <a:pt x="9687814" y="450723"/>
                  </a:lnTo>
                  <a:lnTo>
                    <a:pt x="9680194" y="450723"/>
                  </a:lnTo>
                  <a:lnTo>
                    <a:pt x="9666046" y="453529"/>
                  </a:lnTo>
                  <a:lnTo>
                    <a:pt x="9654502" y="461175"/>
                  </a:lnTo>
                  <a:lnTo>
                    <a:pt x="9646717" y="472478"/>
                  </a:lnTo>
                  <a:lnTo>
                    <a:pt x="9643872" y="486283"/>
                  </a:lnTo>
                  <a:lnTo>
                    <a:pt x="9643923" y="697738"/>
                  </a:lnTo>
                  <a:lnTo>
                    <a:pt x="9646717" y="711352"/>
                  </a:lnTo>
                  <a:lnTo>
                    <a:pt x="9654502" y="722655"/>
                  </a:lnTo>
                  <a:lnTo>
                    <a:pt x="9666046" y="730262"/>
                  </a:lnTo>
                  <a:lnTo>
                    <a:pt x="9680194" y="733044"/>
                  </a:lnTo>
                  <a:lnTo>
                    <a:pt x="10063226" y="733044"/>
                  </a:lnTo>
                  <a:lnTo>
                    <a:pt x="10096690" y="711352"/>
                  </a:lnTo>
                  <a:lnTo>
                    <a:pt x="10099548" y="506476"/>
                  </a:lnTo>
                  <a:lnTo>
                    <a:pt x="10099548" y="486283"/>
                  </a:lnTo>
                  <a:close/>
                </a:path>
                <a:path w="11184890" h="2711450">
                  <a:moveTo>
                    <a:pt x="10514101" y="807974"/>
                  </a:moveTo>
                  <a:lnTo>
                    <a:pt x="10492207" y="752983"/>
                  </a:lnTo>
                  <a:lnTo>
                    <a:pt x="10454132" y="723087"/>
                  </a:lnTo>
                  <a:lnTo>
                    <a:pt x="10417048" y="716280"/>
                  </a:lnTo>
                  <a:lnTo>
                    <a:pt x="10380383" y="723925"/>
                  </a:lnTo>
                  <a:lnTo>
                    <a:pt x="10350475" y="743927"/>
                  </a:lnTo>
                  <a:lnTo>
                    <a:pt x="10330269" y="773379"/>
                  </a:lnTo>
                  <a:lnTo>
                    <a:pt x="10322560" y="809371"/>
                  </a:lnTo>
                  <a:lnTo>
                    <a:pt x="10322560" y="933831"/>
                  </a:lnTo>
                  <a:lnTo>
                    <a:pt x="10284968" y="933831"/>
                  </a:lnTo>
                  <a:lnTo>
                    <a:pt x="10284968" y="1025398"/>
                  </a:lnTo>
                  <a:lnTo>
                    <a:pt x="10284968" y="1033145"/>
                  </a:lnTo>
                  <a:lnTo>
                    <a:pt x="10280650" y="1039876"/>
                  </a:lnTo>
                  <a:lnTo>
                    <a:pt x="10274046" y="1043051"/>
                  </a:lnTo>
                  <a:lnTo>
                    <a:pt x="10281158" y="1085723"/>
                  </a:lnTo>
                  <a:lnTo>
                    <a:pt x="10246868" y="1085723"/>
                  </a:lnTo>
                  <a:lnTo>
                    <a:pt x="10254107" y="1043051"/>
                  </a:lnTo>
                  <a:lnTo>
                    <a:pt x="10247503" y="1039876"/>
                  </a:lnTo>
                  <a:lnTo>
                    <a:pt x="10243058" y="1033145"/>
                  </a:lnTo>
                  <a:lnTo>
                    <a:pt x="10243058" y="1025398"/>
                  </a:lnTo>
                  <a:lnTo>
                    <a:pt x="10244696" y="1017371"/>
                  </a:lnTo>
                  <a:lnTo>
                    <a:pt x="10249192" y="1010831"/>
                  </a:lnTo>
                  <a:lnTo>
                    <a:pt x="10255860" y="1006436"/>
                  </a:lnTo>
                  <a:lnTo>
                    <a:pt x="10264013" y="1004824"/>
                  </a:lnTo>
                  <a:lnTo>
                    <a:pt x="10272154" y="1006436"/>
                  </a:lnTo>
                  <a:lnTo>
                    <a:pt x="10278821" y="1010831"/>
                  </a:lnTo>
                  <a:lnTo>
                    <a:pt x="10283317" y="1017371"/>
                  </a:lnTo>
                  <a:lnTo>
                    <a:pt x="10284968" y="1025398"/>
                  </a:lnTo>
                  <a:lnTo>
                    <a:pt x="10284968" y="933831"/>
                  </a:lnTo>
                  <a:lnTo>
                    <a:pt x="10133076" y="933831"/>
                  </a:lnTo>
                  <a:lnTo>
                    <a:pt x="10123576" y="935710"/>
                  </a:lnTo>
                  <a:lnTo>
                    <a:pt x="10115829" y="940841"/>
                  </a:lnTo>
                  <a:lnTo>
                    <a:pt x="10110597" y="948461"/>
                  </a:lnTo>
                  <a:lnTo>
                    <a:pt x="10108692" y="957834"/>
                  </a:lnTo>
                  <a:lnTo>
                    <a:pt x="10108692" y="1132713"/>
                  </a:lnTo>
                  <a:lnTo>
                    <a:pt x="10110597" y="1142047"/>
                  </a:lnTo>
                  <a:lnTo>
                    <a:pt x="10115829" y="1149667"/>
                  </a:lnTo>
                  <a:lnTo>
                    <a:pt x="10123576" y="1154823"/>
                  </a:lnTo>
                  <a:lnTo>
                    <a:pt x="10133076" y="1156716"/>
                  </a:lnTo>
                  <a:lnTo>
                    <a:pt x="10394950" y="1156716"/>
                  </a:lnTo>
                  <a:lnTo>
                    <a:pt x="10404450" y="1154823"/>
                  </a:lnTo>
                  <a:lnTo>
                    <a:pt x="10412247" y="1149667"/>
                  </a:lnTo>
                  <a:lnTo>
                    <a:pt x="10417518" y="1142047"/>
                  </a:lnTo>
                  <a:lnTo>
                    <a:pt x="10419461" y="1132713"/>
                  </a:lnTo>
                  <a:lnTo>
                    <a:pt x="10419461" y="1085723"/>
                  </a:lnTo>
                  <a:lnTo>
                    <a:pt x="10419461" y="1004824"/>
                  </a:lnTo>
                  <a:lnTo>
                    <a:pt x="10419461" y="957834"/>
                  </a:lnTo>
                  <a:lnTo>
                    <a:pt x="10417518" y="948461"/>
                  </a:lnTo>
                  <a:lnTo>
                    <a:pt x="10412247" y="940841"/>
                  </a:lnTo>
                  <a:lnTo>
                    <a:pt x="10404450" y="935710"/>
                  </a:lnTo>
                  <a:lnTo>
                    <a:pt x="10394950" y="933831"/>
                  </a:lnTo>
                  <a:lnTo>
                    <a:pt x="10359771" y="933831"/>
                  </a:lnTo>
                  <a:lnTo>
                    <a:pt x="10359771" y="810260"/>
                  </a:lnTo>
                  <a:lnTo>
                    <a:pt x="10360025" y="810260"/>
                  </a:lnTo>
                  <a:lnTo>
                    <a:pt x="10364521" y="788136"/>
                  </a:lnTo>
                  <a:lnTo>
                    <a:pt x="10376827" y="770001"/>
                  </a:lnTo>
                  <a:lnTo>
                    <a:pt x="10395115" y="757682"/>
                  </a:lnTo>
                  <a:lnTo>
                    <a:pt x="10417556" y="752983"/>
                  </a:lnTo>
                  <a:lnTo>
                    <a:pt x="10440175" y="757148"/>
                  </a:lnTo>
                  <a:lnTo>
                    <a:pt x="10458793" y="769010"/>
                  </a:lnTo>
                  <a:lnTo>
                    <a:pt x="10471556" y="786803"/>
                  </a:lnTo>
                  <a:lnTo>
                    <a:pt x="10476611" y="808736"/>
                  </a:lnTo>
                  <a:lnTo>
                    <a:pt x="10476865" y="808736"/>
                  </a:lnTo>
                  <a:lnTo>
                    <a:pt x="10476865" y="933831"/>
                  </a:lnTo>
                  <a:lnTo>
                    <a:pt x="10514076" y="933831"/>
                  </a:lnTo>
                  <a:lnTo>
                    <a:pt x="10514101" y="807974"/>
                  </a:lnTo>
                  <a:close/>
                </a:path>
                <a:path w="11184890" h="2711450">
                  <a:moveTo>
                    <a:pt x="10576814" y="1228725"/>
                  </a:moveTo>
                  <a:lnTo>
                    <a:pt x="10545318" y="1228725"/>
                  </a:lnTo>
                  <a:lnTo>
                    <a:pt x="10530180" y="1231747"/>
                  </a:lnTo>
                  <a:lnTo>
                    <a:pt x="10517835" y="1239951"/>
                  </a:lnTo>
                  <a:lnTo>
                    <a:pt x="10509504" y="1252143"/>
                  </a:lnTo>
                  <a:lnTo>
                    <a:pt x="10506456" y="1267079"/>
                  </a:lnTo>
                  <a:lnTo>
                    <a:pt x="10506456" y="1519174"/>
                  </a:lnTo>
                  <a:lnTo>
                    <a:pt x="10509504" y="1534121"/>
                  </a:lnTo>
                  <a:lnTo>
                    <a:pt x="10517835" y="1546313"/>
                  </a:lnTo>
                  <a:lnTo>
                    <a:pt x="10530180" y="1554518"/>
                  </a:lnTo>
                  <a:lnTo>
                    <a:pt x="10545318" y="1557528"/>
                  </a:lnTo>
                  <a:lnTo>
                    <a:pt x="10576814" y="1557528"/>
                  </a:lnTo>
                  <a:lnTo>
                    <a:pt x="10576814" y="1228725"/>
                  </a:lnTo>
                  <a:close/>
                </a:path>
                <a:path w="11184890" h="2711450">
                  <a:moveTo>
                    <a:pt x="10922508" y="1228725"/>
                  </a:moveTo>
                  <a:lnTo>
                    <a:pt x="10837164" y="1228725"/>
                  </a:lnTo>
                  <a:lnTo>
                    <a:pt x="10837164" y="1184148"/>
                  </a:lnTo>
                  <a:lnTo>
                    <a:pt x="10837164" y="1177671"/>
                  </a:lnTo>
                  <a:lnTo>
                    <a:pt x="10835488" y="1169530"/>
                  </a:lnTo>
                  <a:lnTo>
                    <a:pt x="10830916" y="1162862"/>
                  </a:lnTo>
                  <a:lnTo>
                    <a:pt x="10824134" y="1158367"/>
                  </a:lnTo>
                  <a:lnTo>
                    <a:pt x="10815828" y="1156716"/>
                  </a:lnTo>
                  <a:lnTo>
                    <a:pt x="10809351" y="1156716"/>
                  </a:lnTo>
                  <a:lnTo>
                    <a:pt x="10809351" y="1191387"/>
                  </a:lnTo>
                  <a:lnTo>
                    <a:pt x="10809351" y="1228725"/>
                  </a:lnTo>
                  <a:lnTo>
                    <a:pt x="10718673" y="1228725"/>
                  </a:lnTo>
                  <a:lnTo>
                    <a:pt x="10718673" y="1191387"/>
                  </a:lnTo>
                  <a:lnTo>
                    <a:pt x="10726039" y="1184148"/>
                  </a:lnTo>
                  <a:lnTo>
                    <a:pt x="10801985" y="1184148"/>
                  </a:lnTo>
                  <a:lnTo>
                    <a:pt x="10809351" y="1191387"/>
                  </a:lnTo>
                  <a:lnTo>
                    <a:pt x="10809351" y="1156716"/>
                  </a:lnTo>
                  <a:lnTo>
                    <a:pt x="10712196" y="1156716"/>
                  </a:lnTo>
                  <a:lnTo>
                    <a:pt x="10703878" y="1158367"/>
                  </a:lnTo>
                  <a:lnTo>
                    <a:pt x="10697096" y="1162862"/>
                  </a:lnTo>
                  <a:lnTo>
                    <a:pt x="10692524" y="1169530"/>
                  </a:lnTo>
                  <a:lnTo>
                    <a:pt x="10690860" y="1177671"/>
                  </a:lnTo>
                  <a:lnTo>
                    <a:pt x="10690860" y="1228725"/>
                  </a:lnTo>
                  <a:lnTo>
                    <a:pt x="10605516" y="1228725"/>
                  </a:lnTo>
                  <a:lnTo>
                    <a:pt x="10605516" y="1557528"/>
                  </a:lnTo>
                  <a:lnTo>
                    <a:pt x="10922508" y="1557528"/>
                  </a:lnTo>
                  <a:lnTo>
                    <a:pt x="10922508" y="1228725"/>
                  </a:lnTo>
                  <a:close/>
                </a:path>
                <a:path w="11184890" h="2711450">
                  <a:moveTo>
                    <a:pt x="11021568" y="1267079"/>
                  </a:moveTo>
                  <a:lnTo>
                    <a:pt x="11018507" y="1252143"/>
                  </a:lnTo>
                  <a:lnTo>
                    <a:pt x="11010176" y="1239951"/>
                  </a:lnTo>
                  <a:lnTo>
                    <a:pt x="10997832" y="1231747"/>
                  </a:lnTo>
                  <a:lnTo>
                    <a:pt x="10982706" y="1228725"/>
                  </a:lnTo>
                  <a:lnTo>
                    <a:pt x="10951210" y="1228725"/>
                  </a:lnTo>
                  <a:lnTo>
                    <a:pt x="10951210" y="1557528"/>
                  </a:lnTo>
                  <a:lnTo>
                    <a:pt x="10982706" y="1557528"/>
                  </a:lnTo>
                  <a:lnTo>
                    <a:pt x="10997832" y="1554518"/>
                  </a:lnTo>
                  <a:lnTo>
                    <a:pt x="11010176" y="1546313"/>
                  </a:lnTo>
                  <a:lnTo>
                    <a:pt x="11018507" y="1534121"/>
                  </a:lnTo>
                  <a:lnTo>
                    <a:pt x="11021568" y="1519174"/>
                  </a:lnTo>
                  <a:lnTo>
                    <a:pt x="11021568" y="1267079"/>
                  </a:lnTo>
                  <a:close/>
                </a:path>
                <a:path w="11184890" h="2711450">
                  <a:moveTo>
                    <a:pt x="11184636" y="1957578"/>
                  </a:moveTo>
                  <a:lnTo>
                    <a:pt x="11179988" y="1912264"/>
                  </a:lnTo>
                  <a:lnTo>
                    <a:pt x="11166666" y="1870062"/>
                  </a:lnTo>
                  <a:lnTo>
                    <a:pt x="11164189" y="1865579"/>
                  </a:lnTo>
                  <a:lnTo>
                    <a:pt x="11164189" y="1964690"/>
                  </a:lnTo>
                  <a:lnTo>
                    <a:pt x="11064875" y="1961337"/>
                  </a:lnTo>
                  <a:lnTo>
                    <a:pt x="11064875" y="2132203"/>
                  </a:lnTo>
                  <a:lnTo>
                    <a:pt x="11022648" y="2151621"/>
                  </a:lnTo>
                  <a:lnTo>
                    <a:pt x="10977905" y="2161248"/>
                  </a:lnTo>
                  <a:lnTo>
                    <a:pt x="10932351" y="2161082"/>
                  </a:lnTo>
                  <a:lnTo>
                    <a:pt x="10887697" y="2151100"/>
                  </a:lnTo>
                  <a:lnTo>
                    <a:pt x="10845673" y="2131314"/>
                  </a:lnTo>
                  <a:lnTo>
                    <a:pt x="10927207" y="2003044"/>
                  </a:lnTo>
                  <a:lnTo>
                    <a:pt x="10933976" y="2006701"/>
                  </a:lnTo>
                  <a:lnTo>
                    <a:pt x="10940860" y="2009203"/>
                  </a:lnTo>
                  <a:lnTo>
                    <a:pt x="10948238" y="2010765"/>
                  </a:lnTo>
                  <a:lnTo>
                    <a:pt x="10956036" y="2011299"/>
                  </a:lnTo>
                  <a:lnTo>
                    <a:pt x="10963707" y="2010765"/>
                  </a:lnTo>
                  <a:lnTo>
                    <a:pt x="10971060" y="2009203"/>
                  </a:lnTo>
                  <a:lnTo>
                    <a:pt x="10978020" y="2006701"/>
                  </a:lnTo>
                  <a:lnTo>
                    <a:pt x="10984484" y="2003298"/>
                  </a:lnTo>
                  <a:lnTo>
                    <a:pt x="11064875" y="2132203"/>
                  </a:lnTo>
                  <a:lnTo>
                    <a:pt x="11064875" y="1961337"/>
                  </a:lnTo>
                  <a:lnTo>
                    <a:pt x="11010519" y="1959483"/>
                  </a:lnTo>
                  <a:lnTo>
                    <a:pt x="11010646" y="1957578"/>
                  </a:lnTo>
                  <a:lnTo>
                    <a:pt x="11008589" y="1943074"/>
                  </a:lnTo>
                  <a:lnTo>
                    <a:pt x="11008563" y="1942871"/>
                  </a:lnTo>
                  <a:lnTo>
                    <a:pt x="11002721" y="1929752"/>
                  </a:lnTo>
                  <a:lnTo>
                    <a:pt x="10994847" y="1920240"/>
                  </a:lnTo>
                  <a:lnTo>
                    <a:pt x="10994009" y="1919249"/>
                  </a:lnTo>
                  <a:lnTo>
                    <a:pt x="10994009" y="1957578"/>
                  </a:lnTo>
                  <a:lnTo>
                    <a:pt x="10991012" y="1972094"/>
                  </a:lnTo>
                  <a:lnTo>
                    <a:pt x="10982871" y="1983968"/>
                  </a:lnTo>
                  <a:lnTo>
                    <a:pt x="10970806" y="1991982"/>
                  </a:lnTo>
                  <a:lnTo>
                    <a:pt x="10956036" y="1994916"/>
                  </a:lnTo>
                  <a:lnTo>
                    <a:pt x="10941253" y="1991982"/>
                  </a:lnTo>
                  <a:lnTo>
                    <a:pt x="10929188" y="1983968"/>
                  </a:lnTo>
                  <a:lnTo>
                    <a:pt x="10921048" y="1972094"/>
                  </a:lnTo>
                  <a:lnTo>
                    <a:pt x="10919155" y="1962912"/>
                  </a:lnTo>
                  <a:lnTo>
                    <a:pt x="10918063" y="1957578"/>
                  </a:lnTo>
                  <a:lnTo>
                    <a:pt x="10921048" y="1943074"/>
                  </a:lnTo>
                  <a:lnTo>
                    <a:pt x="10929188" y="1931200"/>
                  </a:lnTo>
                  <a:lnTo>
                    <a:pt x="10941253" y="1923186"/>
                  </a:lnTo>
                  <a:lnTo>
                    <a:pt x="10956036" y="1920240"/>
                  </a:lnTo>
                  <a:lnTo>
                    <a:pt x="10970806" y="1923186"/>
                  </a:lnTo>
                  <a:lnTo>
                    <a:pt x="10982871" y="1931200"/>
                  </a:lnTo>
                  <a:lnTo>
                    <a:pt x="10991012" y="1943074"/>
                  </a:lnTo>
                  <a:lnTo>
                    <a:pt x="10994009" y="1957578"/>
                  </a:lnTo>
                  <a:lnTo>
                    <a:pt x="10994009" y="1919249"/>
                  </a:lnTo>
                  <a:lnTo>
                    <a:pt x="10993653" y="1918817"/>
                  </a:lnTo>
                  <a:lnTo>
                    <a:pt x="10981944" y="1910588"/>
                  </a:lnTo>
                  <a:lnTo>
                    <a:pt x="11055477" y="1777619"/>
                  </a:lnTo>
                  <a:lnTo>
                    <a:pt x="11093679" y="1803869"/>
                  </a:lnTo>
                  <a:lnTo>
                    <a:pt x="11124502" y="1837143"/>
                  </a:lnTo>
                  <a:lnTo>
                    <a:pt x="11147095" y="1876005"/>
                  </a:lnTo>
                  <a:lnTo>
                    <a:pt x="11160455" y="1918525"/>
                  </a:lnTo>
                  <a:lnTo>
                    <a:pt x="11160544" y="1918817"/>
                  </a:lnTo>
                  <a:lnTo>
                    <a:pt x="11160608" y="1919008"/>
                  </a:lnTo>
                  <a:lnTo>
                    <a:pt x="11164189" y="1964690"/>
                  </a:lnTo>
                  <a:lnTo>
                    <a:pt x="11164189" y="1865579"/>
                  </a:lnTo>
                  <a:lnTo>
                    <a:pt x="11145584" y="1831873"/>
                  </a:lnTo>
                  <a:lnTo>
                    <a:pt x="11117669" y="1798612"/>
                  </a:lnTo>
                  <a:lnTo>
                    <a:pt x="11091799" y="1777619"/>
                  </a:lnTo>
                  <a:lnTo>
                    <a:pt x="11090694" y="1776730"/>
                  </a:lnTo>
                  <a:lnTo>
                    <a:pt x="11083836" y="1771167"/>
                  </a:lnTo>
                  <a:lnTo>
                    <a:pt x="11045000" y="1750453"/>
                  </a:lnTo>
                  <a:lnTo>
                    <a:pt x="11002099" y="1737360"/>
                  </a:lnTo>
                  <a:lnTo>
                    <a:pt x="10956036" y="1732788"/>
                  </a:lnTo>
                  <a:lnTo>
                    <a:pt x="10930509" y="1735328"/>
                  </a:lnTo>
                  <a:lnTo>
                    <a:pt x="10930509" y="1910334"/>
                  </a:lnTo>
                  <a:lnTo>
                    <a:pt x="10918622" y="1918525"/>
                  </a:lnTo>
                  <a:lnTo>
                    <a:pt x="10909440" y="1929536"/>
                  </a:lnTo>
                  <a:lnTo>
                    <a:pt x="10903496" y="1942871"/>
                  </a:lnTo>
                  <a:lnTo>
                    <a:pt x="10901426" y="1957578"/>
                  </a:lnTo>
                  <a:lnTo>
                    <a:pt x="10901553" y="1958975"/>
                  </a:lnTo>
                  <a:lnTo>
                    <a:pt x="10747883" y="1962912"/>
                  </a:lnTo>
                  <a:lnTo>
                    <a:pt x="10751579" y="1920240"/>
                  </a:lnTo>
                  <a:lnTo>
                    <a:pt x="10751693" y="1918817"/>
                  </a:lnTo>
                  <a:lnTo>
                    <a:pt x="10751718" y="1918525"/>
                  </a:lnTo>
                  <a:lnTo>
                    <a:pt x="10765714" y="1874354"/>
                  </a:lnTo>
                  <a:lnTo>
                    <a:pt x="10788650" y="1835670"/>
                  </a:lnTo>
                  <a:lnTo>
                    <a:pt x="10819778" y="1802650"/>
                  </a:lnTo>
                  <a:lnTo>
                    <a:pt x="10858246" y="1776730"/>
                  </a:lnTo>
                  <a:lnTo>
                    <a:pt x="10930509" y="1910334"/>
                  </a:lnTo>
                  <a:lnTo>
                    <a:pt x="10930509" y="1735328"/>
                  </a:lnTo>
                  <a:lnTo>
                    <a:pt x="10867060" y="1750453"/>
                  </a:lnTo>
                  <a:lnTo>
                    <a:pt x="10828223" y="1771167"/>
                  </a:lnTo>
                  <a:lnTo>
                    <a:pt x="10794390" y="1798612"/>
                  </a:lnTo>
                  <a:lnTo>
                    <a:pt x="10766476" y="1831873"/>
                  </a:lnTo>
                  <a:lnTo>
                    <a:pt x="10745394" y="1870062"/>
                  </a:lnTo>
                  <a:lnTo>
                    <a:pt x="10732072" y="1912264"/>
                  </a:lnTo>
                  <a:lnTo>
                    <a:pt x="10727436" y="1957578"/>
                  </a:lnTo>
                  <a:lnTo>
                    <a:pt x="10732072" y="2002904"/>
                  </a:lnTo>
                  <a:lnTo>
                    <a:pt x="10745394" y="2045106"/>
                  </a:lnTo>
                  <a:lnTo>
                    <a:pt x="10766476" y="2083295"/>
                  </a:lnTo>
                  <a:lnTo>
                    <a:pt x="10794390" y="2116556"/>
                  </a:lnTo>
                  <a:lnTo>
                    <a:pt x="10828223" y="2144001"/>
                  </a:lnTo>
                  <a:lnTo>
                    <a:pt x="10867060" y="2164715"/>
                  </a:lnTo>
                  <a:lnTo>
                    <a:pt x="10909960" y="2177808"/>
                  </a:lnTo>
                  <a:lnTo>
                    <a:pt x="10956036" y="2182368"/>
                  </a:lnTo>
                  <a:lnTo>
                    <a:pt x="11002099" y="2177808"/>
                  </a:lnTo>
                  <a:lnTo>
                    <a:pt x="11045000" y="2164715"/>
                  </a:lnTo>
                  <a:lnTo>
                    <a:pt x="11083836" y="2144001"/>
                  </a:lnTo>
                  <a:lnTo>
                    <a:pt x="11117669" y="2116556"/>
                  </a:lnTo>
                  <a:lnTo>
                    <a:pt x="11145584" y="2083295"/>
                  </a:lnTo>
                  <a:lnTo>
                    <a:pt x="11166666" y="2045106"/>
                  </a:lnTo>
                  <a:lnTo>
                    <a:pt x="11179861" y="2003298"/>
                  </a:lnTo>
                  <a:lnTo>
                    <a:pt x="11179937" y="2003044"/>
                  </a:lnTo>
                  <a:lnTo>
                    <a:pt x="11179988" y="2002904"/>
                  </a:lnTo>
                  <a:lnTo>
                    <a:pt x="11180801" y="1994916"/>
                  </a:lnTo>
                  <a:lnTo>
                    <a:pt x="11183899" y="1964690"/>
                  </a:lnTo>
                  <a:lnTo>
                    <a:pt x="11184636" y="1957578"/>
                  </a:lnTo>
                  <a:close/>
                </a:path>
                <a:path w="11184890" h="2711450">
                  <a:moveTo>
                    <a:pt x="11184636" y="782447"/>
                  </a:moveTo>
                  <a:lnTo>
                    <a:pt x="11111865" y="842137"/>
                  </a:lnTo>
                  <a:lnTo>
                    <a:pt x="11110976" y="837311"/>
                  </a:lnTo>
                  <a:lnTo>
                    <a:pt x="11106531" y="833755"/>
                  </a:lnTo>
                  <a:lnTo>
                    <a:pt x="11079734" y="833755"/>
                  </a:lnTo>
                  <a:lnTo>
                    <a:pt x="11079734" y="817118"/>
                  </a:lnTo>
                  <a:lnTo>
                    <a:pt x="11076496" y="801370"/>
                  </a:lnTo>
                  <a:lnTo>
                    <a:pt x="11067694" y="788492"/>
                  </a:lnTo>
                  <a:lnTo>
                    <a:pt x="11054652" y="779792"/>
                  </a:lnTo>
                  <a:lnTo>
                    <a:pt x="11038713" y="776605"/>
                  </a:lnTo>
                  <a:lnTo>
                    <a:pt x="10983849" y="776605"/>
                  </a:lnTo>
                  <a:lnTo>
                    <a:pt x="11002302" y="764603"/>
                  </a:lnTo>
                  <a:lnTo>
                    <a:pt x="11016679" y="748093"/>
                  </a:lnTo>
                  <a:lnTo>
                    <a:pt x="11017961" y="745324"/>
                  </a:lnTo>
                  <a:lnTo>
                    <a:pt x="11018063" y="745109"/>
                  </a:lnTo>
                  <a:lnTo>
                    <a:pt x="11025988" y="728065"/>
                  </a:lnTo>
                  <a:lnTo>
                    <a:pt x="11029315" y="705485"/>
                  </a:lnTo>
                  <a:lnTo>
                    <a:pt x="11023003" y="674700"/>
                  </a:lnTo>
                  <a:lnTo>
                    <a:pt x="11017060" y="665988"/>
                  </a:lnTo>
                  <a:lnTo>
                    <a:pt x="11005820" y="649541"/>
                  </a:lnTo>
                  <a:lnTo>
                    <a:pt x="10989183" y="638479"/>
                  </a:lnTo>
                  <a:lnTo>
                    <a:pt x="10989183" y="705485"/>
                  </a:lnTo>
                  <a:lnTo>
                    <a:pt x="10986033" y="720902"/>
                  </a:lnTo>
                  <a:lnTo>
                    <a:pt x="10977461" y="733488"/>
                  </a:lnTo>
                  <a:lnTo>
                    <a:pt x="10964748" y="741997"/>
                  </a:lnTo>
                  <a:lnTo>
                    <a:pt x="10949178" y="745109"/>
                  </a:lnTo>
                  <a:lnTo>
                    <a:pt x="10933519" y="741997"/>
                  </a:lnTo>
                  <a:lnTo>
                    <a:pt x="10920768" y="733488"/>
                  </a:lnTo>
                  <a:lnTo>
                    <a:pt x="10912183" y="720902"/>
                  </a:lnTo>
                  <a:lnTo>
                    <a:pt x="10909046" y="705485"/>
                  </a:lnTo>
                  <a:lnTo>
                    <a:pt x="10912183" y="690105"/>
                  </a:lnTo>
                  <a:lnTo>
                    <a:pt x="10920768" y="677545"/>
                  </a:lnTo>
                  <a:lnTo>
                    <a:pt x="10933519" y="669099"/>
                  </a:lnTo>
                  <a:lnTo>
                    <a:pt x="10949178" y="665988"/>
                  </a:lnTo>
                  <a:lnTo>
                    <a:pt x="10964748" y="669099"/>
                  </a:lnTo>
                  <a:lnTo>
                    <a:pt x="10977461" y="677545"/>
                  </a:lnTo>
                  <a:lnTo>
                    <a:pt x="10986033" y="690105"/>
                  </a:lnTo>
                  <a:lnTo>
                    <a:pt x="10989183" y="705485"/>
                  </a:lnTo>
                  <a:lnTo>
                    <a:pt x="10989183" y="638479"/>
                  </a:lnTo>
                  <a:lnTo>
                    <a:pt x="10980344" y="632587"/>
                  </a:lnTo>
                  <a:lnTo>
                    <a:pt x="10949178" y="626364"/>
                  </a:lnTo>
                  <a:lnTo>
                    <a:pt x="10917936" y="632587"/>
                  </a:lnTo>
                  <a:lnTo>
                    <a:pt x="10892422" y="649541"/>
                  </a:lnTo>
                  <a:lnTo>
                    <a:pt x="10875213" y="674700"/>
                  </a:lnTo>
                  <a:lnTo>
                    <a:pt x="10868914" y="705485"/>
                  </a:lnTo>
                  <a:lnTo>
                    <a:pt x="10872229" y="728065"/>
                  </a:lnTo>
                  <a:lnTo>
                    <a:pt x="10881538" y="748093"/>
                  </a:lnTo>
                  <a:lnTo>
                    <a:pt x="10895914" y="764603"/>
                  </a:lnTo>
                  <a:lnTo>
                    <a:pt x="10914380" y="776605"/>
                  </a:lnTo>
                  <a:lnTo>
                    <a:pt x="10841101" y="776605"/>
                  </a:lnTo>
                  <a:lnTo>
                    <a:pt x="10853039" y="769200"/>
                  </a:lnTo>
                  <a:lnTo>
                    <a:pt x="10862348" y="758812"/>
                  </a:lnTo>
                  <a:lnTo>
                    <a:pt x="10866095" y="750951"/>
                  </a:lnTo>
                  <a:lnTo>
                    <a:pt x="10868406" y="746125"/>
                  </a:lnTo>
                  <a:lnTo>
                    <a:pt x="10855998" y="696950"/>
                  </a:lnTo>
                  <a:lnTo>
                    <a:pt x="10840212" y="686422"/>
                  </a:lnTo>
                  <a:lnTo>
                    <a:pt x="10840212" y="731774"/>
                  </a:lnTo>
                  <a:lnTo>
                    <a:pt x="10838688" y="739228"/>
                  </a:lnTo>
                  <a:lnTo>
                    <a:pt x="10834535" y="745324"/>
                  </a:lnTo>
                  <a:lnTo>
                    <a:pt x="10828363" y="749439"/>
                  </a:lnTo>
                  <a:lnTo>
                    <a:pt x="10820781" y="750951"/>
                  </a:lnTo>
                  <a:lnTo>
                    <a:pt x="10813161" y="749439"/>
                  </a:lnTo>
                  <a:lnTo>
                    <a:pt x="10806951" y="745324"/>
                  </a:lnTo>
                  <a:lnTo>
                    <a:pt x="10802760" y="739228"/>
                  </a:lnTo>
                  <a:lnTo>
                    <a:pt x="10801223" y="731774"/>
                  </a:lnTo>
                  <a:lnTo>
                    <a:pt x="10802760" y="724268"/>
                  </a:lnTo>
                  <a:lnTo>
                    <a:pt x="10806951" y="718134"/>
                  </a:lnTo>
                  <a:lnTo>
                    <a:pt x="10813161" y="713994"/>
                  </a:lnTo>
                  <a:lnTo>
                    <a:pt x="10820781" y="712470"/>
                  </a:lnTo>
                  <a:lnTo>
                    <a:pt x="10828363" y="713994"/>
                  </a:lnTo>
                  <a:lnTo>
                    <a:pt x="10834535" y="718134"/>
                  </a:lnTo>
                  <a:lnTo>
                    <a:pt x="10838688" y="724268"/>
                  </a:lnTo>
                  <a:lnTo>
                    <a:pt x="10840212" y="731774"/>
                  </a:lnTo>
                  <a:lnTo>
                    <a:pt x="10840212" y="686422"/>
                  </a:lnTo>
                  <a:lnTo>
                    <a:pt x="10820781" y="682498"/>
                  </a:lnTo>
                  <a:lnTo>
                    <a:pt x="10801350" y="686384"/>
                  </a:lnTo>
                  <a:lnTo>
                    <a:pt x="10785488" y="696950"/>
                  </a:lnTo>
                  <a:lnTo>
                    <a:pt x="10774883" y="712470"/>
                  </a:lnTo>
                  <a:lnTo>
                    <a:pt x="10774782" y="712609"/>
                  </a:lnTo>
                  <a:lnTo>
                    <a:pt x="10770870" y="731774"/>
                  </a:lnTo>
                  <a:lnTo>
                    <a:pt x="10772889" y="745109"/>
                  </a:lnTo>
                  <a:lnTo>
                    <a:pt x="10772915" y="745324"/>
                  </a:lnTo>
                  <a:lnTo>
                    <a:pt x="10773042" y="746125"/>
                  </a:lnTo>
                  <a:lnTo>
                    <a:pt x="10779138" y="758812"/>
                  </a:lnTo>
                  <a:lnTo>
                    <a:pt x="10788485" y="769200"/>
                  </a:lnTo>
                  <a:lnTo>
                    <a:pt x="10800461" y="776605"/>
                  </a:lnTo>
                  <a:lnTo>
                    <a:pt x="10763885" y="776605"/>
                  </a:lnTo>
                  <a:lnTo>
                    <a:pt x="10747934" y="779792"/>
                  </a:lnTo>
                  <a:lnTo>
                    <a:pt x="10734891" y="788492"/>
                  </a:lnTo>
                  <a:lnTo>
                    <a:pt x="10726090" y="801370"/>
                  </a:lnTo>
                  <a:lnTo>
                    <a:pt x="10722864" y="817118"/>
                  </a:lnTo>
                  <a:lnTo>
                    <a:pt x="10722864" y="979043"/>
                  </a:lnTo>
                  <a:lnTo>
                    <a:pt x="10726090" y="994803"/>
                  </a:lnTo>
                  <a:lnTo>
                    <a:pt x="10734891" y="1007681"/>
                  </a:lnTo>
                  <a:lnTo>
                    <a:pt x="10747934" y="1016381"/>
                  </a:lnTo>
                  <a:lnTo>
                    <a:pt x="10763885" y="1019556"/>
                  </a:lnTo>
                  <a:lnTo>
                    <a:pt x="11038713" y="1019556"/>
                  </a:lnTo>
                  <a:lnTo>
                    <a:pt x="11054652" y="1016381"/>
                  </a:lnTo>
                  <a:lnTo>
                    <a:pt x="11067694" y="1007681"/>
                  </a:lnTo>
                  <a:lnTo>
                    <a:pt x="11076496" y="994803"/>
                  </a:lnTo>
                  <a:lnTo>
                    <a:pt x="11079734" y="979043"/>
                  </a:lnTo>
                  <a:lnTo>
                    <a:pt x="11079734" y="962406"/>
                  </a:lnTo>
                  <a:lnTo>
                    <a:pt x="11106531" y="962406"/>
                  </a:lnTo>
                  <a:lnTo>
                    <a:pt x="11110976" y="958723"/>
                  </a:lnTo>
                  <a:lnTo>
                    <a:pt x="11111865" y="953897"/>
                  </a:lnTo>
                  <a:lnTo>
                    <a:pt x="11184636" y="1013714"/>
                  </a:lnTo>
                  <a:lnTo>
                    <a:pt x="11184636" y="953897"/>
                  </a:lnTo>
                  <a:lnTo>
                    <a:pt x="11184636" y="842137"/>
                  </a:lnTo>
                  <a:lnTo>
                    <a:pt x="11184636" y="78244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087" y="556291"/>
              <a:ext cx="237491" cy="2402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2572" y="559800"/>
              <a:ext cx="237712" cy="2404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42060" y="396239"/>
              <a:ext cx="306705" cy="321945"/>
            </a:xfrm>
            <a:custGeom>
              <a:avLst/>
              <a:gdLst/>
              <a:ahLst/>
              <a:cxnLst/>
              <a:rect l="l" t="t" r="r" b="b"/>
              <a:pathLst>
                <a:path w="306705" h="321945">
                  <a:moveTo>
                    <a:pt x="306324" y="36703"/>
                  </a:moveTo>
                  <a:lnTo>
                    <a:pt x="303441" y="22402"/>
                  </a:lnTo>
                  <a:lnTo>
                    <a:pt x="295579" y="10731"/>
                  </a:lnTo>
                  <a:lnTo>
                    <a:pt x="283921" y="2882"/>
                  </a:lnTo>
                  <a:lnTo>
                    <a:pt x="269621" y="0"/>
                  </a:lnTo>
                  <a:lnTo>
                    <a:pt x="36703" y="0"/>
                  </a:lnTo>
                  <a:lnTo>
                    <a:pt x="22402" y="2882"/>
                  </a:lnTo>
                  <a:lnTo>
                    <a:pt x="10731" y="10731"/>
                  </a:lnTo>
                  <a:lnTo>
                    <a:pt x="2870" y="22402"/>
                  </a:lnTo>
                  <a:lnTo>
                    <a:pt x="0" y="36703"/>
                  </a:lnTo>
                  <a:lnTo>
                    <a:pt x="0" y="124841"/>
                  </a:lnTo>
                  <a:lnTo>
                    <a:pt x="2870" y="139153"/>
                  </a:lnTo>
                  <a:lnTo>
                    <a:pt x="10731" y="150812"/>
                  </a:lnTo>
                  <a:lnTo>
                    <a:pt x="22402" y="158673"/>
                  </a:lnTo>
                  <a:lnTo>
                    <a:pt x="36703" y="161544"/>
                  </a:lnTo>
                  <a:lnTo>
                    <a:pt x="64008" y="161544"/>
                  </a:lnTo>
                  <a:lnTo>
                    <a:pt x="64008" y="321564"/>
                  </a:lnTo>
                  <a:lnTo>
                    <a:pt x="256032" y="321564"/>
                  </a:lnTo>
                  <a:lnTo>
                    <a:pt x="256032" y="161544"/>
                  </a:lnTo>
                  <a:lnTo>
                    <a:pt x="269621" y="161544"/>
                  </a:lnTo>
                  <a:lnTo>
                    <a:pt x="283921" y="158673"/>
                  </a:lnTo>
                  <a:lnTo>
                    <a:pt x="295592" y="150825"/>
                  </a:lnTo>
                  <a:lnTo>
                    <a:pt x="303441" y="139153"/>
                  </a:lnTo>
                  <a:lnTo>
                    <a:pt x="306324" y="124841"/>
                  </a:lnTo>
                  <a:lnTo>
                    <a:pt x="306324" y="3670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336" y="1155191"/>
              <a:ext cx="163067" cy="960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3500" y="746760"/>
              <a:ext cx="137159" cy="114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3500" y="1490472"/>
              <a:ext cx="137159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7755" y="1149095"/>
              <a:ext cx="163068" cy="9601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55116" y="1801907"/>
            <a:ext cx="5939155" cy="28086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130935">
              <a:lnSpc>
                <a:spcPct val="100000"/>
              </a:lnSpc>
              <a:spcBef>
                <a:spcPts val="1305"/>
              </a:spcBef>
            </a:pPr>
            <a:r>
              <a:rPr lang="en-US" sz="2800" b="1" spc="120">
                <a:solidFill>
                  <a:srgbClr val="0066FF"/>
                </a:solidFill>
                <a:latin typeface="Arial"/>
                <a:cs typeface="Arial"/>
              </a:rPr>
              <a:t>2</a:t>
            </a:r>
            <a:r>
              <a:rPr sz="2800" b="1" spc="-6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lang="en-US" sz="2800" b="1" spc="-60">
                <a:solidFill>
                  <a:srgbClr val="0066FF"/>
                </a:solidFill>
                <a:latin typeface="Arial"/>
                <a:cs typeface="Arial"/>
              </a:rPr>
              <a:t>September</a:t>
            </a:r>
            <a:r>
              <a:rPr sz="2800" b="1" spc="-4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66FF"/>
                </a:solidFill>
                <a:latin typeface="Arial"/>
                <a:cs typeface="Arial"/>
              </a:rPr>
              <a:t>202</a:t>
            </a:r>
            <a:r>
              <a:rPr lang="en-US" sz="2800" b="1">
                <a:solidFill>
                  <a:srgbClr val="0066FF"/>
                </a:solidFill>
                <a:latin typeface="Arial"/>
                <a:cs typeface="Arial"/>
              </a:rPr>
              <a:t>5</a:t>
            </a:r>
            <a:r>
              <a:rPr sz="2800" b="1" spc="-5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0066FF"/>
                </a:solidFill>
                <a:latin typeface="Arial"/>
                <a:cs typeface="Arial"/>
              </a:rPr>
              <a:t>(</a:t>
            </a:r>
            <a:r>
              <a:rPr lang="en-US" sz="2800" b="1" spc="-10">
                <a:solidFill>
                  <a:srgbClr val="0066FF"/>
                </a:solidFill>
                <a:latin typeface="Arial"/>
                <a:cs typeface="Arial"/>
              </a:rPr>
              <a:t>Selasa</a:t>
            </a:r>
            <a:r>
              <a:rPr sz="2800" b="1" spc="-10">
                <a:solidFill>
                  <a:srgbClr val="0066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544955">
              <a:lnSpc>
                <a:spcPct val="100000"/>
              </a:lnSpc>
              <a:spcBef>
                <a:spcPts val="1205"/>
              </a:spcBef>
            </a:pPr>
            <a:r>
              <a:rPr sz="2800" b="1">
                <a:solidFill>
                  <a:srgbClr val="0066FF"/>
                </a:solidFill>
                <a:latin typeface="Arial"/>
                <a:cs typeface="Arial"/>
              </a:rPr>
              <a:t>12.00</a:t>
            </a:r>
            <a:r>
              <a:rPr sz="2800" b="1" spc="-25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0066FF"/>
                </a:solidFill>
                <a:latin typeface="Arial"/>
                <a:cs typeface="Arial"/>
              </a:rPr>
              <a:t>Tengah</a:t>
            </a:r>
            <a:r>
              <a:rPr sz="2800" b="1" spc="-2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800" b="1" spc="60">
                <a:solidFill>
                  <a:srgbClr val="0066FF"/>
                </a:solidFill>
                <a:latin typeface="Arial"/>
                <a:cs typeface="Arial"/>
              </a:rPr>
              <a:t>hari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220"/>
              </a:spcBef>
            </a:pPr>
            <a:r>
              <a:rPr sz="2200" b="1">
                <a:latin typeface="Verdana"/>
                <a:cs typeface="Verdana"/>
              </a:rPr>
              <a:t>Sampul</a:t>
            </a:r>
            <a:r>
              <a:rPr sz="2200" b="1" spc="450">
                <a:latin typeface="Verdana"/>
                <a:cs typeface="Verdana"/>
              </a:rPr>
              <a:t> </a:t>
            </a:r>
            <a:r>
              <a:rPr sz="2200" b="1">
                <a:latin typeface="Verdana"/>
                <a:cs typeface="Verdana"/>
              </a:rPr>
              <a:t>Surat</a:t>
            </a:r>
            <a:r>
              <a:rPr sz="2200" b="1" spc="450">
                <a:latin typeface="Verdana"/>
                <a:cs typeface="Verdana"/>
              </a:rPr>
              <a:t> </a:t>
            </a:r>
            <a:r>
              <a:rPr sz="2200" b="1">
                <a:latin typeface="Verdana"/>
                <a:cs typeface="Verdana"/>
              </a:rPr>
              <a:t>Berlakri</a:t>
            </a:r>
            <a:r>
              <a:rPr sz="2200" b="1" spc="450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serta</a:t>
            </a:r>
            <a:r>
              <a:rPr sz="2200" spc="420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bertanda </a:t>
            </a:r>
            <a:r>
              <a:rPr sz="2200">
                <a:latin typeface="Verdana"/>
                <a:cs typeface="Verdana"/>
              </a:rPr>
              <a:t>dengan</a:t>
            </a:r>
            <a:r>
              <a:rPr sz="2200" spc="110">
                <a:latin typeface="Verdana"/>
                <a:cs typeface="Verdana"/>
              </a:rPr>
              <a:t> </a:t>
            </a:r>
            <a:r>
              <a:rPr sz="2200" b="1" err="1">
                <a:latin typeface="Verdana"/>
                <a:cs typeface="Verdana"/>
              </a:rPr>
              <a:t>nombor</a:t>
            </a:r>
            <a:r>
              <a:rPr sz="2200" b="1" spc="150">
                <a:latin typeface="Verdana"/>
                <a:cs typeface="Verdana"/>
              </a:rPr>
              <a:t> </a:t>
            </a:r>
            <a:r>
              <a:rPr lang="en-US" sz="2200" b="1">
                <a:latin typeface="Verdana"/>
                <a:cs typeface="Verdana"/>
              </a:rPr>
              <a:t>tender </a:t>
            </a:r>
            <a:r>
              <a:rPr sz="2200" b="1">
                <a:latin typeface="Verdana"/>
                <a:cs typeface="Verdana"/>
              </a:rPr>
              <a:t>dan</a:t>
            </a:r>
            <a:r>
              <a:rPr sz="2200" b="1" spc="135">
                <a:latin typeface="Verdana"/>
                <a:cs typeface="Verdana"/>
              </a:rPr>
              <a:t> </a:t>
            </a:r>
            <a:r>
              <a:rPr lang="en-US" sz="2200" b="1" spc="-125">
                <a:latin typeface="Verdana"/>
                <a:cs typeface="Verdana"/>
              </a:rPr>
              <a:t>tender</a:t>
            </a:r>
            <a:r>
              <a:rPr sz="2200" spc="-30">
                <a:latin typeface="Verdana"/>
                <a:cs typeface="Verdana"/>
              </a:rPr>
              <a:t>,</a:t>
            </a:r>
            <a:r>
              <a:rPr sz="2200" spc="315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hendaklah</a:t>
            </a:r>
            <a:r>
              <a:rPr sz="2200" spc="315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dimasukkan</a:t>
            </a:r>
            <a:r>
              <a:rPr sz="2200" spc="315">
                <a:latin typeface="Verdana"/>
                <a:cs typeface="Verdana"/>
              </a:rPr>
              <a:t> </a:t>
            </a:r>
            <a:r>
              <a:rPr sz="2200" spc="-25">
                <a:latin typeface="Verdana"/>
                <a:cs typeface="Verdana"/>
              </a:rPr>
              <a:t>ke </a:t>
            </a:r>
            <a:r>
              <a:rPr sz="2200">
                <a:latin typeface="Verdana"/>
                <a:cs typeface="Verdana"/>
              </a:rPr>
              <a:t>dalam</a:t>
            </a:r>
            <a:r>
              <a:rPr sz="2200" spc="390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Peti</a:t>
            </a:r>
            <a:r>
              <a:rPr sz="2200" spc="380">
                <a:latin typeface="Verdana"/>
                <a:cs typeface="Verdana"/>
              </a:rPr>
              <a:t> </a:t>
            </a:r>
            <a:r>
              <a:rPr lang="en-US" sz="2200">
                <a:latin typeface="Verdana"/>
                <a:cs typeface="Verdana"/>
              </a:rPr>
              <a:t>Tender </a:t>
            </a:r>
            <a:r>
              <a:rPr sz="2200">
                <a:latin typeface="Verdana"/>
                <a:cs typeface="Verdana"/>
              </a:rPr>
              <a:t>yang</a:t>
            </a:r>
            <a:r>
              <a:rPr sz="2200" spc="380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dikhaskan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5116" y="4585208"/>
            <a:ext cx="358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0">
                <a:latin typeface="Verdana"/>
                <a:cs typeface="Verdana"/>
              </a:rPr>
              <a:t>di: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3361" y="4801615"/>
            <a:ext cx="55987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>
                <a:latin typeface="Verdana"/>
                <a:cs typeface="Verdana"/>
              </a:rPr>
              <a:t>Seksyen</a:t>
            </a:r>
            <a:r>
              <a:rPr sz="2200" spc="-229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Perolehan,</a:t>
            </a:r>
            <a:r>
              <a:rPr sz="2200" spc="-195">
                <a:latin typeface="Verdana"/>
                <a:cs typeface="Verdana"/>
              </a:rPr>
              <a:t> </a:t>
            </a:r>
            <a:r>
              <a:rPr sz="2200" spc="60">
                <a:latin typeface="Verdana"/>
                <a:cs typeface="Verdana"/>
              </a:rPr>
              <a:t>Jabatan</a:t>
            </a:r>
            <a:r>
              <a:rPr sz="2200" spc="-235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Kewangan,</a:t>
            </a:r>
            <a:endParaRPr sz="2200">
              <a:latin typeface="Verdana"/>
              <a:cs typeface="Verdana"/>
            </a:endParaRPr>
          </a:p>
          <a:p>
            <a:pPr marL="12700" marR="944880">
              <a:lnSpc>
                <a:spcPct val="100000"/>
              </a:lnSpc>
            </a:pPr>
            <a:r>
              <a:rPr sz="2200">
                <a:latin typeface="Verdana"/>
                <a:cs typeface="Verdana"/>
              </a:rPr>
              <a:t>Aras</a:t>
            </a:r>
            <a:r>
              <a:rPr sz="2200" spc="-215">
                <a:latin typeface="Verdana"/>
                <a:cs typeface="Verdana"/>
              </a:rPr>
              <a:t> </a:t>
            </a:r>
            <a:r>
              <a:rPr sz="2200" spc="-95">
                <a:latin typeface="Verdana"/>
                <a:cs typeface="Verdana"/>
              </a:rPr>
              <a:t>3,</a:t>
            </a:r>
            <a:r>
              <a:rPr sz="2200" spc="-210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Bangunan</a:t>
            </a:r>
            <a:r>
              <a:rPr sz="2200" spc="-210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Annexe, </a:t>
            </a:r>
            <a:r>
              <a:rPr sz="2200">
                <a:latin typeface="Verdana"/>
                <a:cs typeface="Verdana"/>
              </a:rPr>
              <a:t>Kompleks</a:t>
            </a:r>
            <a:r>
              <a:rPr sz="2200" spc="-160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Perbadanan</a:t>
            </a:r>
            <a:r>
              <a:rPr sz="2200" spc="-165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Putrajaya, </a:t>
            </a:r>
            <a:r>
              <a:rPr sz="2200" spc="-55">
                <a:latin typeface="Verdana"/>
                <a:cs typeface="Verdana"/>
              </a:rPr>
              <a:t>24,</a:t>
            </a:r>
            <a:r>
              <a:rPr sz="2200" spc="-165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Persiaran</a:t>
            </a:r>
            <a:r>
              <a:rPr sz="2200" spc="-150">
                <a:latin typeface="Verdana"/>
                <a:cs typeface="Verdana"/>
              </a:rPr>
              <a:t> </a:t>
            </a:r>
            <a:r>
              <a:rPr sz="2200" spc="-25">
                <a:latin typeface="Verdana"/>
                <a:cs typeface="Verdana"/>
              </a:rPr>
              <a:t>Perdana,</a:t>
            </a:r>
            <a:r>
              <a:rPr sz="2200" spc="-155">
                <a:latin typeface="Verdana"/>
                <a:cs typeface="Verdana"/>
              </a:rPr>
              <a:t> </a:t>
            </a:r>
            <a:r>
              <a:rPr sz="2200">
                <a:latin typeface="Verdana"/>
                <a:cs typeface="Verdana"/>
              </a:rPr>
              <a:t>Presint</a:t>
            </a:r>
            <a:r>
              <a:rPr sz="2200" spc="-150">
                <a:latin typeface="Verdana"/>
                <a:cs typeface="Verdana"/>
              </a:rPr>
              <a:t> </a:t>
            </a:r>
            <a:r>
              <a:rPr sz="2200" spc="-25">
                <a:latin typeface="Verdana"/>
                <a:cs typeface="Verdana"/>
              </a:rPr>
              <a:t>3,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200">
                <a:latin typeface="Verdana"/>
                <a:cs typeface="Verdana"/>
              </a:rPr>
              <a:t>62675</a:t>
            </a:r>
            <a:r>
              <a:rPr sz="2200" spc="-145">
                <a:latin typeface="Verdana"/>
                <a:cs typeface="Verdana"/>
              </a:rPr>
              <a:t> </a:t>
            </a:r>
            <a:r>
              <a:rPr sz="2200" spc="-10">
                <a:latin typeface="Verdana"/>
                <a:cs typeface="Verdana"/>
              </a:rPr>
              <a:t>Putrajaya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9" y="-2"/>
              <a:ext cx="10294620" cy="6854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2164" y="1167383"/>
              <a:ext cx="1743456" cy="17434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5585" y="2831084"/>
            <a:ext cx="5099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0780">
              <a:lnSpc>
                <a:spcPct val="140000"/>
              </a:lnSpc>
              <a:spcBef>
                <a:spcPts val="100"/>
              </a:spcBef>
            </a:pPr>
            <a:r>
              <a:rPr sz="3000" b="1" spc="-254">
                <a:solidFill>
                  <a:srgbClr val="000000"/>
                </a:solidFill>
                <a:latin typeface="Verdana"/>
                <a:cs typeface="Verdana"/>
              </a:rPr>
              <a:t>TERIMA</a:t>
            </a:r>
            <a:r>
              <a:rPr sz="3000" b="1" spc="-36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000" b="1" spc="-365">
                <a:solidFill>
                  <a:srgbClr val="000000"/>
                </a:solidFill>
                <a:latin typeface="Verdana"/>
                <a:cs typeface="Verdana"/>
              </a:rPr>
              <a:t>KASIH </a:t>
            </a:r>
            <a:r>
              <a:rPr sz="3000" b="1" spc="-225">
                <a:solidFill>
                  <a:srgbClr val="000000"/>
                </a:solidFill>
                <a:latin typeface="Verdana"/>
                <a:cs typeface="Verdana"/>
              </a:rPr>
              <a:t>PERBADANAN</a:t>
            </a:r>
            <a:r>
              <a:rPr sz="3000" b="1" spc="-3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000" b="1" spc="-215">
                <a:solidFill>
                  <a:srgbClr val="000000"/>
                </a:solidFill>
                <a:latin typeface="Verdana"/>
                <a:cs typeface="Verdana"/>
              </a:rPr>
              <a:t>PUTRAJAYA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263" y="1141475"/>
              <a:ext cx="692150" cy="646430"/>
            </a:xfrm>
            <a:custGeom>
              <a:avLst/>
              <a:gdLst/>
              <a:ahLst/>
              <a:cxnLst/>
              <a:rect l="l" t="t" r="r" b="b"/>
              <a:pathLst>
                <a:path w="692150" h="646430">
                  <a:moveTo>
                    <a:pt x="345948" y="0"/>
                  </a:moveTo>
                  <a:lnTo>
                    <a:pt x="294827" y="3503"/>
                  </a:lnTo>
                  <a:lnTo>
                    <a:pt x="246034" y="13679"/>
                  </a:lnTo>
                  <a:lnTo>
                    <a:pt x="200106" y="30028"/>
                  </a:lnTo>
                  <a:lnTo>
                    <a:pt x="157577" y="52051"/>
                  </a:lnTo>
                  <a:lnTo>
                    <a:pt x="118981" y="79248"/>
                  </a:lnTo>
                  <a:lnTo>
                    <a:pt x="84856" y="111119"/>
                  </a:lnTo>
                  <a:lnTo>
                    <a:pt x="55735" y="147163"/>
                  </a:lnTo>
                  <a:lnTo>
                    <a:pt x="32153" y="186882"/>
                  </a:lnTo>
                  <a:lnTo>
                    <a:pt x="14647" y="229776"/>
                  </a:lnTo>
                  <a:lnTo>
                    <a:pt x="3751" y="275344"/>
                  </a:lnTo>
                  <a:lnTo>
                    <a:pt x="0" y="323088"/>
                  </a:lnTo>
                  <a:lnTo>
                    <a:pt x="0" y="646176"/>
                  </a:lnTo>
                  <a:lnTo>
                    <a:pt x="345948" y="646176"/>
                  </a:lnTo>
                  <a:lnTo>
                    <a:pt x="397068" y="642672"/>
                  </a:lnTo>
                  <a:lnTo>
                    <a:pt x="445861" y="632496"/>
                  </a:lnTo>
                  <a:lnTo>
                    <a:pt x="491789" y="616147"/>
                  </a:lnTo>
                  <a:lnTo>
                    <a:pt x="534318" y="594124"/>
                  </a:lnTo>
                  <a:lnTo>
                    <a:pt x="572914" y="566927"/>
                  </a:lnTo>
                  <a:lnTo>
                    <a:pt x="607039" y="535056"/>
                  </a:lnTo>
                  <a:lnTo>
                    <a:pt x="636160" y="499012"/>
                  </a:lnTo>
                  <a:lnTo>
                    <a:pt x="659742" y="459293"/>
                  </a:lnTo>
                  <a:lnTo>
                    <a:pt x="677248" y="416399"/>
                  </a:lnTo>
                  <a:lnTo>
                    <a:pt x="688144" y="370831"/>
                  </a:lnTo>
                  <a:lnTo>
                    <a:pt x="691896" y="323088"/>
                  </a:lnTo>
                  <a:lnTo>
                    <a:pt x="688144" y="275344"/>
                  </a:lnTo>
                  <a:lnTo>
                    <a:pt x="677248" y="229776"/>
                  </a:lnTo>
                  <a:lnTo>
                    <a:pt x="659742" y="186882"/>
                  </a:lnTo>
                  <a:lnTo>
                    <a:pt x="636160" y="147163"/>
                  </a:lnTo>
                  <a:lnTo>
                    <a:pt x="607039" y="111119"/>
                  </a:lnTo>
                  <a:lnTo>
                    <a:pt x="572914" y="79248"/>
                  </a:lnTo>
                  <a:lnTo>
                    <a:pt x="534318" y="52051"/>
                  </a:lnTo>
                  <a:lnTo>
                    <a:pt x="491789" y="30028"/>
                  </a:lnTo>
                  <a:lnTo>
                    <a:pt x="445861" y="13679"/>
                  </a:lnTo>
                  <a:lnTo>
                    <a:pt x="397068" y="3503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9986" y="1200150"/>
              <a:ext cx="570230" cy="532130"/>
            </a:xfrm>
            <a:custGeom>
              <a:avLst/>
              <a:gdLst/>
              <a:ahLst/>
              <a:cxnLst/>
              <a:rect l="l" t="t" r="r" b="b"/>
              <a:pathLst>
                <a:path w="570230" h="532130">
                  <a:moveTo>
                    <a:pt x="569976" y="265938"/>
                  </a:moveTo>
                  <a:lnTo>
                    <a:pt x="565384" y="313724"/>
                  </a:lnTo>
                  <a:lnTo>
                    <a:pt x="552146" y="358707"/>
                  </a:lnTo>
                  <a:lnTo>
                    <a:pt x="531066" y="400134"/>
                  </a:lnTo>
                  <a:lnTo>
                    <a:pt x="502949" y="437253"/>
                  </a:lnTo>
                  <a:lnTo>
                    <a:pt x="468600" y="469310"/>
                  </a:lnTo>
                  <a:lnTo>
                    <a:pt x="428825" y="495553"/>
                  </a:lnTo>
                  <a:lnTo>
                    <a:pt x="384428" y="515231"/>
                  </a:lnTo>
                  <a:lnTo>
                    <a:pt x="336214" y="527589"/>
                  </a:lnTo>
                  <a:lnTo>
                    <a:pt x="284988" y="531876"/>
                  </a:lnTo>
                  <a:lnTo>
                    <a:pt x="237489" y="531876"/>
                  </a:lnTo>
                  <a:lnTo>
                    <a:pt x="189991" y="531876"/>
                  </a:lnTo>
                  <a:lnTo>
                    <a:pt x="142493" y="531876"/>
                  </a:lnTo>
                  <a:lnTo>
                    <a:pt x="94995" y="531876"/>
                  </a:lnTo>
                  <a:lnTo>
                    <a:pt x="47497" y="531876"/>
                  </a:lnTo>
                  <a:lnTo>
                    <a:pt x="0" y="531876"/>
                  </a:lnTo>
                  <a:lnTo>
                    <a:pt x="0" y="478688"/>
                  </a:lnTo>
                  <a:lnTo>
                    <a:pt x="0" y="425500"/>
                  </a:lnTo>
                  <a:lnTo>
                    <a:pt x="0" y="372313"/>
                  </a:lnTo>
                  <a:lnTo>
                    <a:pt x="0" y="319125"/>
                  </a:lnTo>
                  <a:lnTo>
                    <a:pt x="0" y="265938"/>
                  </a:lnTo>
                  <a:lnTo>
                    <a:pt x="4591" y="218151"/>
                  </a:lnTo>
                  <a:lnTo>
                    <a:pt x="17829" y="173168"/>
                  </a:lnTo>
                  <a:lnTo>
                    <a:pt x="38909" y="131741"/>
                  </a:lnTo>
                  <a:lnTo>
                    <a:pt x="67026" y="94622"/>
                  </a:lnTo>
                  <a:lnTo>
                    <a:pt x="101375" y="62565"/>
                  </a:lnTo>
                  <a:lnTo>
                    <a:pt x="141150" y="36322"/>
                  </a:lnTo>
                  <a:lnTo>
                    <a:pt x="185547" y="16644"/>
                  </a:lnTo>
                  <a:lnTo>
                    <a:pt x="233761" y="4286"/>
                  </a:lnTo>
                  <a:lnTo>
                    <a:pt x="284988" y="0"/>
                  </a:lnTo>
                  <a:lnTo>
                    <a:pt x="336214" y="4286"/>
                  </a:lnTo>
                  <a:lnTo>
                    <a:pt x="384428" y="16644"/>
                  </a:lnTo>
                  <a:lnTo>
                    <a:pt x="428825" y="36321"/>
                  </a:lnTo>
                  <a:lnTo>
                    <a:pt x="468600" y="62565"/>
                  </a:lnTo>
                  <a:lnTo>
                    <a:pt x="502949" y="94622"/>
                  </a:lnTo>
                  <a:lnTo>
                    <a:pt x="531066" y="131741"/>
                  </a:lnTo>
                  <a:lnTo>
                    <a:pt x="552146" y="173168"/>
                  </a:lnTo>
                  <a:lnTo>
                    <a:pt x="565384" y="218151"/>
                  </a:lnTo>
                  <a:lnTo>
                    <a:pt x="569976" y="265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03" y="1365503"/>
              <a:ext cx="221183" cy="2103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49300" y="250647"/>
            <a:ext cx="39325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>
                <a:latin typeface="Microsoft Sans Serif"/>
                <a:cs typeface="Microsoft Sans Serif"/>
              </a:rPr>
              <a:t>DOKUMEN</a:t>
            </a:r>
            <a:r>
              <a:rPr sz="3600" spc="-15">
                <a:latin typeface="Microsoft Sans Serif"/>
                <a:cs typeface="Microsoft Sans Serif"/>
              </a:rPr>
              <a:t> </a:t>
            </a:r>
            <a:r>
              <a:rPr sz="3600" spc="-350">
                <a:latin typeface="Microsoft Sans Serif"/>
                <a:cs typeface="Microsoft Sans Serif"/>
              </a:rPr>
              <a:t>TENDER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77200" y="93074"/>
            <a:ext cx="28068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-204">
                <a:solidFill>
                  <a:srgbClr val="404040"/>
                </a:solidFill>
              </a:rPr>
              <a:t>NOTIS</a:t>
            </a:r>
            <a:r>
              <a:rPr sz="2400" spc="-15">
                <a:solidFill>
                  <a:srgbClr val="404040"/>
                </a:solidFill>
              </a:rPr>
              <a:t> </a:t>
            </a:r>
            <a:r>
              <a:rPr sz="2400" spc="-50">
                <a:solidFill>
                  <a:srgbClr val="404040"/>
                </a:solidFill>
              </a:rPr>
              <a:t>TENDER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75">
                <a:solidFill>
                  <a:srgbClr val="404040"/>
                </a:solidFill>
              </a:rPr>
              <a:t>IKLAN</a:t>
            </a:r>
            <a:r>
              <a:rPr sz="2000" spc="-45">
                <a:solidFill>
                  <a:srgbClr val="404040"/>
                </a:solidFill>
              </a:rPr>
              <a:t> </a:t>
            </a:r>
            <a:r>
              <a:rPr lang="en-US" sz="2000" spc="-210">
                <a:solidFill>
                  <a:srgbClr val="404040"/>
                </a:solidFill>
              </a:rPr>
              <a:t>4</a:t>
            </a:r>
            <a:r>
              <a:rPr sz="2000" spc="-55">
                <a:solidFill>
                  <a:srgbClr val="404040"/>
                </a:solidFill>
              </a:rPr>
              <a:t> </a:t>
            </a:r>
            <a:r>
              <a:rPr lang="en-US" sz="2000" spc="-235">
                <a:solidFill>
                  <a:srgbClr val="404040"/>
                </a:solidFill>
              </a:rPr>
              <a:t>OGOS</a:t>
            </a:r>
            <a:r>
              <a:rPr sz="2000" spc="-40">
                <a:solidFill>
                  <a:srgbClr val="404040"/>
                </a:solidFill>
              </a:rPr>
              <a:t> </a:t>
            </a:r>
            <a:r>
              <a:rPr sz="2000" spc="-65">
                <a:solidFill>
                  <a:srgbClr val="404040"/>
                </a:solidFill>
              </a:rPr>
              <a:t>202</a:t>
            </a:r>
            <a:r>
              <a:rPr lang="en-US" sz="2000" spc="-65">
                <a:solidFill>
                  <a:srgbClr val="404040"/>
                </a:solidFill>
              </a:rPr>
              <a:t>5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271272" y="1932432"/>
            <a:ext cx="1005840" cy="4462780"/>
            <a:chOff x="271272" y="1932432"/>
            <a:chExt cx="1005840" cy="4462780"/>
          </a:xfrm>
        </p:grpSpPr>
        <p:sp>
          <p:nvSpPr>
            <p:cNvPr id="10" name="object 10"/>
            <p:cNvSpPr/>
            <p:nvPr/>
          </p:nvSpPr>
          <p:spPr>
            <a:xfrm>
              <a:off x="556260" y="1932432"/>
              <a:ext cx="692150" cy="646430"/>
            </a:xfrm>
            <a:custGeom>
              <a:avLst/>
              <a:gdLst/>
              <a:ahLst/>
              <a:cxnLst/>
              <a:rect l="l" t="t" r="r" b="b"/>
              <a:pathLst>
                <a:path w="692150" h="646430">
                  <a:moveTo>
                    <a:pt x="345948" y="0"/>
                  </a:moveTo>
                  <a:lnTo>
                    <a:pt x="294827" y="3503"/>
                  </a:lnTo>
                  <a:lnTo>
                    <a:pt x="246034" y="13679"/>
                  </a:lnTo>
                  <a:lnTo>
                    <a:pt x="200106" y="30028"/>
                  </a:lnTo>
                  <a:lnTo>
                    <a:pt x="157577" y="52051"/>
                  </a:lnTo>
                  <a:lnTo>
                    <a:pt x="118981" y="79248"/>
                  </a:lnTo>
                  <a:lnTo>
                    <a:pt x="84856" y="111119"/>
                  </a:lnTo>
                  <a:lnTo>
                    <a:pt x="55735" y="147163"/>
                  </a:lnTo>
                  <a:lnTo>
                    <a:pt x="32153" y="186882"/>
                  </a:lnTo>
                  <a:lnTo>
                    <a:pt x="14647" y="229776"/>
                  </a:lnTo>
                  <a:lnTo>
                    <a:pt x="3751" y="275344"/>
                  </a:lnTo>
                  <a:lnTo>
                    <a:pt x="0" y="323088"/>
                  </a:lnTo>
                  <a:lnTo>
                    <a:pt x="0" y="646176"/>
                  </a:lnTo>
                  <a:lnTo>
                    <a:pt x="345948" y="646176"/>
                  </a:lnTo>
                  <a:lnTo>
                    <a:pt x="397068" y="642672"/>
                  </a:lnTo>
                  <a:lnTo>
                    <a:pt x="445861" y="632496"/>
                  </a:lnTo>
                  <a:lnTo>
                    <a:pt x="491789" y="616147"/>
                  </a:lnTo>
                  <a:lnTo>
                    <a:pt x="534318" y="594124"/>
                  </a:lnTo>
                  <a:lnTo>
                    <a:pt x="572914" y="566927"/>
                  </a:lnTo>
                  <a:lnTo>
                    <a:pt x="607039" y="535056"/>
                  </a:lnTo>
                  <a:lnTo>
                    <a:pt x="636160" y="499012"/>
                  </a:lnTo>
                  <a:lnTo>
                    <a:pt x="659742" y="459293"/>
                  </a:lnTo>
                  <a:lnTo>
                    <a:pt x="677248" y="416399"/>
                  </a:lnTo>
                  <a:lnTo>
                    <a:pt x="688144" y="370831"/>
                  </a:lnTo>
                  <a:lnTo>
                    <a:pt x="691896" y="323088"/>
                  </a:lnTo>
                  <a:lnTo>
                    <a:pt x="688144" y="275344"/>
                  </a:lnTo>
                  <a:lnTo>
                    <a:pt x="677248" y="229776"/>
                  </a:lnTo>
                  <a:lnTo>
                    <a:pt x="659742" y="186882"/>
                  </a:lnTo>
                  <a:lnTo>
                    <a:pt x="636160" y="147163"/>
                  </a:lnTo>
                  <a:lnTo>
                    <a:pt x="607039" y="111119"/>
                  </a:lnTo>
                  <a:lnTo>
                    <a:pt x="572914" y="79248"/>
                  </a:lnTo>
                  <a:lnTo>
                    <a:pt x="534318" y="52051"/>
                  </a:lnTo>
                  <a:lnTo>
                    <a:pt x="491789" y="30028"/>
                  </a:lnTo>
                  <a:lnTo>
                    <a:pt x="445861" y="13679"/>
                  </a:lnTo>
                  <a:lnTo>
                    <a:pt x="397068" y="3503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981" y="1989582"/>
              <a:ext cx="570230" cy="532130"/>
            </a:xfrm>
            <a:custGeom>
              <a:avLst/>
              <a:gdLst/>
              <a:ahLst/>
              <a:cxnLst/>
              <a:rect l="l" t="t" r="r" b="b"/>
              <a:pathLst>
                <a:path w="570230" h="532130">
                  <a:moveTo>
                    <a:pt x="569976" y="265938"/>
                  </a:moveTo>
                  <a:lnTo>
                    <a:pt x="565384" y="313724"/>
                  </a:lnTo>
                  <a:lnTo>
                    <a:pt x="552146" y="358707"/>
                  </a:lnTo>
                  <a:lnTo>
                    <a:pt x="531066" y="400134"/>
                  </a:lnTo>
                  <a:lnTo>
                    <a:pt x="502949" y="437253"/>
                  </a:lnTo>
                  <a:lnTo>
                    <a:pt x="468600" y="469310"/>
                  </a:lnTo>
                  <a:lnTo>
                    <a:pt x="428825" y="495553"/>
                  </a:lnTo>
                  <a:lnTo>
                    <a:pt x="384428" y="515231"/>
                  </a:lnTo>
                  <a:lnTo>
                    <a:pt x="336214" y="527589"/>
                  </a:lnTo>
                  <a:lnTo>
                    <a:pt x="284988" y="531876"/>
                  </a:lnTo>
                  <a:lnTo>
                    <a:pt x="237490" y="531876"/>
                  </a:lnTo>
                  <a:lnTo>
                    <a:pt x="189992" y="531876"/>
                  </a:lnTo>
                  <a:lnTo>
                    <a:pt x="142494" y="531876"/>
                  </a:lnTo>
                  <a:lnTo>
                    <a:pt x="94996" y="531876"/>
                  </a:lnTo>
                  <a:lnTo>
                    <a:pt x="47498" y="531876"/>
                  </a:lnTo>
                  <a:lnTo>
                    <a:pt x="0" y="531876"/>
                  </a:lnTo>
                  <a:lnTo>
                    <a:pt x="0" y="478688"/>
                  </a:lnTo>
                  <a:lnTo>
                    <a:pt x="0" y="425500"/>
                  </a:lnTo>
                  <a:lnTo>
                    <a:pt x="0" y="372313"/>
                  </a:lnTo>
                  <a:lnTo>
                    <a:pt x="0" y="319125"/>
                  </a:lnTo>
                  <a:lnTo>
                    <a:pt x="0" y="265938"/>
                  </a:lnTo>
                  <a:lnTo>
                    <a:pt x="4591" y="218151"/>
                  </a:lnTo>
                  <a:lnTo>
                    <a:pt x="17829" y="173168"/>
                  </a:lnTo>
                  <a:lnTo>
                    <a:pt x="38909" y="131741"/>
                  </a:lnTo>
                  <a:lnTo>
                    <a:pt x="67026" y="94622"/>
                  </a:lnTo>
                  <a:lnTo>
                    <a:pt x="101375" y="62565"/>
                  </a:lnTo>
                  <a:lnTo>
                    <a:pt x="141150" y="36322"/>
                  </a:lnTo>
                  <a:lnTo>
                    <a:pt x="185547" y="16644"/>
                  </a:lnTo>
                  <a:lnTo>
                    <a:pt x="233761" y="4286"/>
                  </a:lnTo>
                  <a:lnTo>
                    <a:pt x="284988" y="0"/>
                  </a:lnTo>
                  <a:lnTo>
                    <a:pt x="336214" y="4286"/>
                  </a:lnTo>
                  <a:lnTo>
                    <a:pt x="384428" y="16644"/>
                  </a:lnTo>
                  <a:lnTo>
                    <a:pt x="428825" y="36321"/>
                  </a:lnTo>
                  <a:lnTo>
                    <a:pt x="468600" y="62565"/>
                  </a:lnTo>
                  <a:lnTo>
                    <a:pt x="502949" y="94622"/>
                  </a:lnTo>
                  <a:lnTo>
                    <a:pt x="531066" y="131741"/>
                  </a:lnTo>
                  <a:lnTo>
                    <a:pt x="552146" y="173168"/>
                  </a:lnTo>
                  <a:lnTo>
                    <a:pt x="565384" y="218151"/>
                  </a:lnTo>
                  <a:lnTo>
                    <a:pt x="569976" y="265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6" y="2156460"/>
              <a:ext cx="221183" cy="2087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5215" y="2773680"/>
              <a:ext cx="692150" cy="646430"/>
            </a:xfrm>
            <a:custGeom>
              <a:avLst/>
              <a:gdLst/>
              <a:ahLst/>
              <a:cxnLst/>
              <a:rect l="l" t="t" r="r" b="b"/>
              <a:pathLst>
                <a:path w="692150" h="646429">
                  <a:moveTo>
                    <a:pt x="345947" y="0"/>
                  </a:moveTo>
                  <a:lnTo>
                    <a:pt x="294827" y="3503"/>
                  </a:lnTo>
                  <a:lnTo>
                    <a:pt x="246034" y="13679"/>
                  </a:lnTo>
                  <a:lnTo>
                    <a:pt x="200106" y="30028"/>
                  </a:lnTo>
                  <a:lnTo>
                    <a:pt x="157577" y="52051"/>
                  </a:lnTo>
                  <a:lnTo>
                    <a:pt x="118981" y="79248"/>
                  </a:lnTo>
                  <a:lnTo>
                    <a:pt x="84856" y="111119"/>
                  </a:lnTo>
                  <a:lnTo>
                    <a:pt x="55735" y="147163"/>
                  </a:lnTo>
                  <a:lnTo>
                    <a:pt x="32153" y="186882"/>
                  </a:lnTo>
                  <a:lnTo>
                    <a:pt x="14647" y="229776"/>
                  </a:lnTo>
                  <a:lnTo>
                    <a:pt x="3751" y="275344"/>
                  </a:lnTo>
                  <a:lnTo>
                    <a:pt x="0" y="323088"/>
                  </a:lnTo>
                  <a:lnTo>
                    <a:pt x="0" y="646176"/>
                  </a:lnTo>
                  <a:lnTo>
                    <a:pt x="345947" y="646176"/>
                  </a:lnTo>
                  <a:lnTo>
                    <a:pt x="397068" y="642672"/>
                  </a:lnTo>
                  <a:lnTo>
                    <a:pt x="445861" y="632496"/>
                  </a:lnTo>
                  <a:lnTo>
                    <a:pt x="491789" y="616147"/>
                  </a:lnTo>
                  <a:lnTo>
                    <a:pt x="534318" y="594124"/>
                  </a:lnTo>
                  <a:lnTo>
                    <a:pt x="572914" y="566927"/>
                  </a:lnTo>
                  <a:lnTo>
                    <a:pt x="607039" y="535056"/>
                  </a:lnTo>
                  <a:lnTo>
                    <a:pt x="636160" y="499012"/>
                  </a:lnTo>
                  <a:lnTo>
                    <a:pt x="659742" y="459293"/>
                  </a:lnTo>
                  <a:lnTo>
                    <a:pt x="677248" y="416399"/>
                  </a:lnTo>
                  <a:lnTo>
                    <a:pt x="688144" y="370831"/>
                  </a:lnTo>
                  <a:lnTo>
                    <a:pt x="691896" y="323088"/>
                  </a:lnTo>
                  <a:lnTo>
                    <a:pt x="688144" y="275344"/>
                  </a:lnTo>
                  <a:lnTo>
                    <a:pt x="677248" y="229776"/>
                  </a:lnTo>
                  <a:lnTo>
                    <a:pt x="659742" y="186882"/>
                  </a:lnTo>
                  <a:lnTo>
                    <a:pt x="636160" y="147163"/>
                  </a:lnTo>
                  <a:lnTo>
                    <a:pt x="607039" y="111119"/>
                  </a:lnTo>
                  <a:lnTo>
                    <a:pt x="572914" y="79248"/>
                  </a:lnTo>
                  <a:lnTo>
                    <a:pt x="534318" y="52051"/>
                  </a:lnTo>
                  <a:lnTo>
                    <a:pt x="491789" y="30028"/>
                  </a:lnTo>
                  <a:lnTo>
                    <a:pt x="445861" y="13679"/>
                  </a:lnTo>
                  <a:lnTo>
                    <a:pt x="397068" y="3503"/>
                  </a:lnTo>
                  <a:lnTo>
                    <a:pt x="3459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" y="2832354"/>
              <a:ext cx="570230" cy="532130"/>
            </a:xfrm>
            <a:custGeom>
              <a:avLst/>
              <a:gdLst/>
              <a:ahLst/>
              <a:cxnLst/>
              <a:rect l="l" t="t" r="r" b="b"/>
              <a:pathLst>
                <a:path w="570230" h="532129">
                  <a:moveTo>
                    <a:pt x="569976" y="265938"/>
                  </a:moveTo>
                  <a:lnTo>
                    <a:pt x="565384" y="313724"/>
                  </a:lnTo>
                  <a:lnTo>
                    <a:pt x="552146" y="358707"/>
                  </a:lnTo>
                  <a:lnTo>
                    <a:pt x="531066" y="400134"/>
                  </a:lnTo>
                  <a:lnTo>
                    <a:pt x="502949" y="437253"/>
                  </a:lnTo>
                  <a:lnTo>
                    <a:pt x="468600" y="469310"/>
                  </a:lnTo>
                  <a:lnTo>
                    <a:pt x="428825" y="495553"/>
                  </a:lnTo>
                  <a:lnTo>
                    <a:pt x="384428" y="515231"/>
                  </a:lnTo>
                  <a:lnTo>
                    <a:pt x="336214" y="527589"/>
                  </a:lnTo>
                  <a:lnTo>
                    <a:pt x="284988" y="531876"/>
                  </a:lnTo>
                  <a:lnTo>
                    <a:pt x="237490" y="531876"/>
                  </a:lnTo>
                  <a:lnTo>
                    <a:pt x="189992" y="531876"/>
                  </a:lnTo>
                  <a:lnTo>
                    <a:pt x="142494" y="531876"/>
                  </a:lnTo>
                  <a:lnTo>
                    <a:pt x="94996" y="531876"/>
                  </a:lnTo>
                  <a:lnTo>
                    <a:pt x="47498" y="531876"/>
                  </a:lnTo>
                  <a:lnTo>
                    <a:pt x="0" y="531876"/>
                  </a:lnTo>
                  <a:lnTo>
                    <a:pt x="0" y="478688"/>
                  </a:lnTo>
                  <a:lnTo>
                    <a:pt x="0" y="425500"/>
                  </a:lnTo>
                  <a:lnTo>
                    <a:pt x="0" y="372313"/>
                  </a:lnTo>
                  <a:lnTo>
                    <a:pt x="0" y="319125"/>
                  </a:lnTo>
                  <a:lnTo>
                    <a:pt x="0" y="265938"/>
                  </a:lnTo>
                  <a:lnTo>
                    <a:pt x="4591" y="218151"/>
                  </a:lnTo>
                  <a:lnTo>
                    <a:pt x="17829" y="173168"/>
                  </a:lnTo>
                  <a:lnTo>
                    <a:pt x="38909" y="131741"/>
                  </a:lnTo>
                  <a:lnTo>
                    <a:pt x="67026" y="94622"/>
                  </a:lnTo>
                  <a:lnTo>
                    <a:pt x="101375" y="62565"/>
                  </a:lnTo>
                  <a:lnTo>
                    <a:pt x="141150" y="36322"/>
                  </a:lnTo>
                  <a:lnTo>
                    <a:pt x="185547" y="16644"/>
                  </a:lnTo>
                  <a:lnTo>
                    <a:pt x="233761" y="4286"/>
                  </a:lnTo>
                  <a:lnTo>
                    <a:pt x="284988" y="0"/>
                  </a:lnTo>
                  <a:lnTo>
                    <a:pt x="336214" y="4286"/>
                  </a:lnTo>
                  <a:lnTo>
                    <a:pt x="384428" y="16644"/>
                  </a:lnTo>
                  <a:lnTo>
                    <a:pt x="428825" y="36321"/>
                  </a:lnTo>
                  <a:lnTo>
                    <a:pt x="468600" y="62565"/>
                  </a:lnTo>
                  <a:lnTo>
                    <a:pt x="502949" y="94622"/>
                  </a:lnTo>
                  <a:lnTo>
                    <a:pt x="531066" y="131741"/>
                  </a:lnTo>
                  <a:lnTo>
                    <a:pt x="552146" y="173168"/>
                  </a:lnTo>
                  <a:lnTo>
                    <a:pt x="565384" y="218151"/>
                  </a:lnTo>
                  <a:lnTo>
                    <a:pt x="569976" y="265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2997708"/>
              <a:ext cx="221183" cy="2103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1272" y="4747260"/>
              <a:ext cx="692150" cy="1647825"/>
            </a:xfrm>
            <a:custGeom>
              <a:avLst/>
              <a:gdLst/>
              <a:ahLst/>
              <a:cxnLst/>
              <a:rect l="l" t="t" r="r" b="b"/>
              <a:pathLst>
                <a:path w="692150" h="1647825">
                  <a:moveTo>
                    <a:pt x="467677" y="1356106"/>
                  </a:moveTo>
                  <a:lnTo>
                    <a:pt x="466750" y="1343507"/>
                  </a:lnTo>
                  <a:lnTo>
                    <a:pt x="466686" y="1342618"/>
                  </a:lnTo>
                  <a:lnTo>
                    <a:pt x="466610" y="1341716"/>
                  </a:lnTo>
                  <a:lnTo>
                    <a:pt x="463499" y="1327886"/>
                  </a:lnTo>
                  <a:lnTo>
                    <a:pt x="458495" y="1315008"/>
                  </a:lnTo>
                  <a:lnTo>
                    <a:pt x="458393" y="1314754"/>
                  </a:lnTo>
                  <a:lnTo>
                    <a:pt x="451396" y="1302448"/>
                  </a:lnTo>
                  <a:lnTo>
                    <a:pt x="407682" y="1340269"/>
                  </a:lnTo>
                  <a:lnTo>
                    <a:pt x="409448" y="1345298"/>
                  </a:lnTo>
                  <a:lnTo>
                    <a:pt x="410248" y="1350619"/>
                  </a:lnTo>
                  <a:lnTo>
                    <a:pt x="410248" y="1356106"/>
                  </a:lnTo>
                  <a:lnTo>
                    <a:pt x="404469" y="1380871"/>
                  </a:lnTo>
                  <a:lnTo>
                    <a:pt x="388708" y="1401089"/>
                  </a:lnTo>
                  <a:lnTo>
                    <a:pt x="365340" y="1414729"/>
                  </a:lnTo>
                  <a:lnTo>
                    <a:pt x="336727" y="1419720"/>
                  </a:lnTo>
                  <a:lnTo>
                    <a:pt x="308102" y="1414729"/>
                  </a:lnTo>
                  <a:lnTo>
                    <a:pt x="284734" y="1401089"/>
                  </a:lnTo>
                  <a:lnTo>
                    <a:pt x="268973" y="1380871"/>
                  </a:lnTo>
                  <a:lnTo>
                    <a:pt x="263207" y="1356106"/>
                  </a:lnTo>
                  <a:lnTo>
                    <a:pt x="268973" y="1331353"/>
                  </a:lnTo>
                  <a:lnTo>
                    <a:pt x="284734" y="1311135"/>
                  </a:lnTo>
                  <a:lnTo>
                    <a:pt x="308102" y="1297495"/>
                  </a:lnTo>
                  <a:lnTo>
                    <a:pt x="336727" y="1292491"/>
                  </a:lnTo>
                  <a:lnTo>
                    <a:pt x="340398" y="1292491"/>
                  </a:lnTo>
                  <a:lnTo>
                    <a:pt x="344004" y="1292720"/>
                  </a:lnTo>
                  <a:lnTo>
                    <a:pt x="347484" y="1293444"/>
                  </a:lnTo>
                  <a:lnTo>
                    <a:pt x="348564" y="1292491"/>
                  </a:lnTo>
                  <a:lnTo>
                    <a:pt x="392887" y="1254150"/>
                  </a:lnTo>
                  <a:lnTo>
                    <a:pt x="351624" y="1243545"/>
                  </a:lnTo>
                  <a:lnTo>
                    <a:pt x="336727" y="1242809"/>
                  </a:lnTo>
                  <a:lnTo>
                    <a:pt x="285750" y="1251724"/>
                  </a:lnTo>
                  <a:lnTo>
                    <a:pt x="244119" y="1275994"/>
                  </a:lnTo>
                  <a:lnTo>
                    <a:pt x="216065" y="1312011"/>
                  </a:lnTo>
                  <a:lnTo>
                    <a:pt x="205778" y="1356106"/>
                  </a:lnTo>
                  <a:lnTo>
                    <a:pt x="216065" y="1400213"/>
                  </a:lnTo>
                  <a:lnTo>
                    <a:pt x="244119" y="1436230"/>
                  </a:lnTo>
                  <a:lnTo>
                    <a:pt x="285750" y="1460500"/>
                  </a:lnTo>
                  <a:lnTo>
                    <a:pt x="336727" y="1469402"/>
                  </a:lnTo>
                  <a:lnTo>
                    <a:pt x="387692" y="1460500"/>
                  </a:lnTo>
                  <a:lnTo>
                    <a:pt x="429310" y="1436230"/>
                  </a:lnTo>
                  <a:lnTo>
                    <a:pt x="442175" y="1419720"/>
                  </a:lnTo>
                  <a:lnTo>
                    <a:pt x="457377" y="1400213"/>
                  </a:lnTo>
                  <a:lnTo>
                    <a:pt x="467677" y="1356106"/>
                  </a:lnTo>
                  <a:close/>
                </a:path>
                <a:path w="692150" h="1647825">
                  <a:moveTo>
                    <a:pt x="467677" y="312166"/>
                  </a:moveTo>
                  <a:lnTo>
                    <a:pt x="458482" y="271068"/>
                  </a:lnTo>
                  <a:lnTo>
                    <a:pt x="458393" y="270840"/>
                  </a:lnTo>
                  <a:lnTo>
                    <a:pt x="451396" y="258572"/>
                  </a:lnTo>
                  <a:lnTo>
                    <a:pt x="407682" y="296291"/>
                  </a:lnTo>
                  <a:lnTo>
                    <a:pt x="409448" y="301371"/>
                  </a:lnTo>
                  <a:lnTo>
                    <a:pt x="410248" y="306705"/>
                  </a:lnTo>
                  <a:lnTo>
                    <a:pt x="410248" y="312166"/>
                  </a:lnTo>
                  <a:lnTo>
                    <a:pt x="404469" y="336956"/>
                  </a:lnTo>
                  <a:lnTo>
                    <a:pt x="388708" y="357174"/>
                  </a:lnTo>
                  <a:lnTo>
                    <a:pt x="365340" y="370801"/>
                  </a:lnTo>
                  <a:lnTo>
                    <a:pt x="336727" y="375793"/>
                  </a:lnTo>
                  <a:lnTo>
                    <a:pt x="308102" y="370801"/>
                  </a:lnTo>
                  <a:lnTo>
                    <a:pt x="284734" y="357174"/>
                  </a:lnTo>
                  <a:lnTo>
                    <a:pt x="268973" y="336956"/>
                  </a:lnTo>
                  <a:lnTo>
                    <a:pt x="263207" y="312166"/>
                  </a:lnTo>
                  <a:lnTo>
                    <a:pt x="268973" y="287388"/>
                  </a:lnTo>
                  <a:lnTo>
                    <a:pt x="284734" y="267169"/>
                  </a:lnTo>
                  <a:lnTo>
                    <a:pt x="308102" y="253542"/>
                  </a:lnTo>
                  <a:lnTo>
                    <a:pt x="336727" y="248539"/>
                  </a:lnTo>
                  <a:lnTo>
                    <a:pt x="340398" y="248539"/>
                  </a:lnTo>
                  <a:lnTo>
                    <a:pt x="344004" y="248793"/>
                  </a:lnTo>
                  <a:lnTo>
                    <a:pt x="347484" y="249555"/>
                  </a:lnTo>
                  <a:lnTo>
                    <a:pt x="348653" y="248539"/>
                  </a:lnTo>
                  <a:lnTo>
                    <a:pt x="392887" y="210185"/>
                  </a:lnTo>
                  <a:lnTo>
                    <a:pt x="351624" y="199618"/>
                  </a:lnTo>
                  <a:lnTo>
                    <a:pt x="336727" y="198882"/>
                  </a:lnTo>
                  <a:lnTo>
                    <a:pt x="285750" y="207784"/>
                  </a:lnTo>
                  <a:lnTo>
                    <a:pt x="244119" y="232054"/>
                  </a:lnTo>
                  <a:lnTo>
                    <a:pt x="216065" y="268058"/>
                  </a:lnTo>
                  <a:lnTo>
                    <a:pt x="205778" y="312166"/>
                  </a:lnTo>
                  <a:lnTo>
                    <a:pt x="216065" y="356285"/>
                  </a:lnTo>
                  <a:lnTo>
                    <a:pt x="244119" y="392290"/>
                  </a:lnTo>
                  <a:lnTo>
                    <a:pt x="285750" y="416560"/>
                  </a:lnTo>
                  <a:lnTo>
                    <a:pt x="336727" y="425450"/>
                  </a:lnTo>
                  <a:lnTo>
                    <a:pt x="387692" y="416560"/>
                  </a:lnTo>
                  <a:lnTo>
                    <a:pt x="429310" y="392290"/>
                  </a:lnTo>
                  <a:lnTo>
                    <a:pt x="442175" y="375793"/>
                  </a:lnTo>
                  <a:lnTo>
                    <a:pt x="457377" y="356285"/>
                  </a:lnTo>
                  <a:lnTo>
                    <a:pt x="467677" y="312166"/>
                  </a:lnTo>
                  <a:close/>
                </a:path>
                <a:path w="692150" h="1647825">
                  <a:moveTo>
                    <a:pt x="572439" y="1356106"/>
                  </a:moveTo>
                  <a:lnTo>
                    <a:pt x="569544" y="1324851"/>
                  </a:lnTo>
                  <a:lnTo>
                    <a:pt x="569429" y="1323733"/>
                  </a:lnTo>
                  <a:lnTo>
                    <a:pt x="569391" y="1323301"/>
                  </a:lnTo>
                  <a:lnTo>
                    <a:pt x="560743" y="1292720"/>
                  </a:lnTo>
                  <a:lnTo>
                    <a:pt x="560679" y="1292491"/>
                  </a:lnTo>
                  <a:lnTo>
                    <a:pt x="560578" y="1292174"/>
                  </a:lnTo>
                  <a:lnTo>
                    <a:pt x="546455" y="1263142"/>
                  </a:lnTo>
                  <a:lnTo>
                    <a:pt x="527469" y="1236624"/>
                  </a:lnTo>
                  <a:lnTo>
                    <a:pt x="482904" y="1275181"/>
                  </a:lnTo>
                  <a:lnTo>
                    <a:pt x="494665" y="1293444"/>
                  </a:lnTo>
                  <a:lnTo>
                    <a:pt x="502856" y="1312011"/>
                  </a:lnTo>
                  <a:lnTo>
                    <a:pt x="503389" y="1313268"/>
                  </a:lnTo>
                  <a:lnTo>
                    <a:pt x="508749" y="1334135"/>
                  </a:lnTo>
                  <a:lnTo>
                    <a:pt x="510603" y="1356106"/>
                  </a:lnTo>
                  <a:lnTo>
                    <a:pt x="504380" y="1396111"/>
                  </a:lnTo>
                  <a:lnTo>
                    <a:pt x="486854" y="1432039"/>
                  </a:lnTo>
                  <a:lnTo>
                    <a:pt x="459663" y="1462493"/>
                  </a:lnTo>
                  <a:lnTo>
                    <a:pt x="424472" y="1486014"/>
                  </a:lnTo>
                  <a:lnTo>
                    <a:pt x="382943" y="1501178"/>
                  </a:lnTo>
                  <a:lnTo>
                    <a:pt x="336727" y="1506550"/>
                  </a:lnTo>
                  <a:lnTo>
                    <a:pt x="290499" y="1501178"/>
                  </a:lnTo>
                  <a:lnTo>
                    <a:pt x="248958" y="1486014"/>
                  </a:lnTo>
                  <a:lnTo>
                    <a:pt x="213766" y="1462493"/>
                  </a:lnTo>
                  <a:lnTo>
                    <a:pt x="186588" y="1432039"/>
                  </a:lnTo>
                  <a:lnTo>
                    <a:pt x="169062" y="1396111"/>
                  </a:lnTo>
                  <a:lnTo>
                    <a:pt x="162852" y="1356106"/>
                  </a:lnTo>
                  <a:lnTo>
                    <a:pt x="169024" y="1316355"/>
                  </a:lnTo>
                  <a:lnTo>
                    <a:pt x="186588" y="1280185"/>
                  </a:lnTo>
                  <a:lnTo>
                    <a:pt x="213766" y="1249730"/>
                  </a:lnTo>
                  <a:lnTo>
                    <a:pt x="248958" y="1226210"/>
                  </a:lnTo>
                  <a:lnTo>
                    <a:pt x="290207" y="1211148"/>
                  </a:lnTo>
                  <a:lnTo>
                    <a:pt x="289572" y="1211148"/>
                  </a:lnTo>
                  <a:lnTo>
                    <a:pt x="336727" y="1205661"/>
                  </a:lnTo>
                  <a:lnTo>
                    <a:pt x="360400" y="1207058"/>
                  </a:lnTo>
                  <a:lnTo>
                    <a:pt x="383057" y="1211148"/>
                  </a:lnTo>
                  <a:lnTo>
                    <a:pt x="404482" y="1217803"/>
                  </a:lnTo>
                  <a:lnTo>
                    <a:pt x="424408" y="1226883"/>
                  </a:lnTo>
                  <a:lnTo>
                    <a:pt x="448932" y="1205661"/>
                  </a:lnTo>
                  <a:lnTo>
                    <a:pt x="407504" y="1161542"/>
                  </a:lnTo>
                  <a:lnTo>
                    <a:pt x="336727" y="1152169"/>
                  </a:lnTo>
                  <a:lnTo>
                    <a:pt x="289217" y="1156322"/>
                  </a:lnTo>
                  <a:lnTo>
                    <a:pt x="244970" y="1168196"/>
                  </a:lnTo>
                  <a:lnTo>
                    <a:pt x="204939" y="1187005"/>
                  </a:lnTo>
                  <a:lnTo>
                    <a:pt x="170053" y="1211910"/>
                  </a:lnTo>
                  <a:lnTo>
                    <a:pt x="141262" y="1242085"/>
                  </a:lnTo>
                  <a:lnTo>
                    <a:pt x="119532" y="1276731"/>
                  </a:lnTo>
                  <a:lnTo>
                    <a:pt x="105892" y="1314754"/>
                  </a:lnTo>
                  <a:lnTo>
                    <a:pt x="101015" y="1356106"/>
                  </a:lnTo>
                  <a:lnTo>
                    <a:pt x="105803" y="1397215"/>
                  </a:lnTo>
                  <a:lnTo>
                    <a:pt x="119532" y="1435493"/>
                  </a:lnTo>
                  <a:lnTo>
                    <a:pt x="141262" y="1470139"/>
                  </a:lnTo>
                  <a:lnTo>
                    <a:pt x="170053" y="1500314"/>
                  </a:lnTo>
                  <a:lnTo>
                    <a:pt x="204939" y="1525219"/>
                  </a:lnTo>
                  <a:lnTo>
                    <a:pt x="244970" y="1544027"/>
                  </a:lnTo>
                  <a:lnTo>
                    <a:pt x="289217" y="1555902"/>
                  </a:lnTo>
                  <a:lnTo>
                    <a:pt x="336727" y="1560042"/>
                  </a:lnTo>
                  <a:lnTo>
                    <a:pt x="384225" y="1555902"/>
                  </a:lnTo>
                  <a:lnTo>
                    <a:pt x="428472" y="1544027"/>
                  </a:lnTo>
                  <a:lnTo>
                    <a:pt x="468503" y="1525219"/>
                  </a:lnTo>
                  <a:lnTo>
                    <a:pt x="494652" y="1506550"/>
                  </a:lnTo>
                  <a:lnTo>
                    <a:pt x="503389" y="1500314"/>
                  </a:lnTo>
                  <a:lnTo>
                    <a:pt x="532180" y="1470139"/>
                  </a:lnTo>
                  <a:lnTo>
                    <a:pt x="553910" y="1435493"/>
                  </a:lnTo>
                  <a:lnTo>
                    <a:pt x="567639" y="1397215"/>
                  </a:lnTo>
                  <a:lnTo>
                    <a:pt x="572439" y="1356106"/>
                  </a:lnTo>
                  <a:close/>
                </a:path>
                <a:path w="692150" h="1647825">
                  <a:moveTo>
                    <a:pt x="572439" y="312166"/>
                  </a:moveTo>
                  <a:lnTo>
                    <a:pt x="569544" y="280924"/>
                  </a:lnTo>
                  <a:lnTo>
                    <a:pt x="569429" y="279781"/>
                  </a:lnTo>
                  <a:lnTo>
                    <a:pt x="569391" y="279349"/>
                  </a:lnTo>
                  <a:lnTo>
                    <a:pt x="560743" y="248793"/>
                  </a:lnTo>
                  <a:lnTo>
                    <a:pt x="560666" y="248539"/>
                  </a:lnTo>
                  <a:lnTo>
                    <a:pt x="560578" y="248221"/>
                  </a:lnTo>
                  <a:lnTo>
                    <a:pt x="546455" y="219202"/>
                  </a:lnTo>
                  <a:lnTo>
                    <a:pt x="527469" y="192659"/>
                  </a:lnTo>
                  <a:lnTo>
                    <a:pt x="482904" y="231267"/>
                  </a:lnTo>
                  <a:lnTo>
                    <a:pt x="494690" y="249555"/>
                  </a:lnTo>
                  <a:lnTo>
                    <a:pt x="503301" y="269113"/>
                  </a:lnTo>
                  <a:lnTo>
                    <a:pt x="503389" y="269341"/>
                  </a:lnTo>
                  <a:lnTo>
                    <a:pt x="508749" y="290207"/>
                  </a:lnTo>
                  <a:lnTo>
                    <a:pt x="510603" y="312166"/>
                  </a:lnTo>
                  <a:lnTo>
                    <a:pt x="504380" y="352158"/>
                  </a:lnTo>
                  <a:lnTo>
                    <a:pt x="486854" y="388099"/>
                  </a:lnTo>
                  <a:lnTo>
                    <a:pt x="459663" y="418566"/>
                  </a:lnTo>
                  <a:lnTo>
                    <a:pt x="424472" y="442112"/>
                  </a:lnTo>
                  <a:lnTo>
                    <a:pt x="382943" y="457288"/>
                  </a:lnTo>
                  <a:lnTo>
                    <a:pt x="336727" y="462661"/>
                  </a:lnTo>
                  <a:lnTo>
                    <a:pt x="290499" y="457288"/>
                  </a:lnTo>
                  <a:lnTo>
                    <a:pt x="248958" y="442112"/>
                  </a:lnTo>
                  <a:lnTo>
                    <a:pt x="213766" y="418566"/>
                  </a:lnTo>
                  <a:lnTo>
                    <a:pt x="186588" y="388099"/>
                  </a:lnTo>
                  <a:lnTo>
                    <a:pt x="169062" y="352158"/>
                  </a:lnTo>
                  <a:lnTo>
                    <a:pt x="162852" y="312166"/>
                  </a:lnTo>
                  <a:lnTo>
                    <a:pt x="169024" y="272402"/>
                  </a:lnTo>
                  <a:lnTo>
                    <a:pt x="186588" y="236245"/>
                  </a:lnTo>
                  <a:lnTo>
                    <a:pt x="213766" y="205778"/>
                  </a:lnTo>
                  <a:lnTo>
                    <a:pt x="248958" y="182232"/>
                  </a:lnTo>
                  <a:lnTo>
                    <a:pt x="290499" y="167055"/>
                  </a:lnTo>
                  <a:lnTo>
                    <a:pt x="336727" y="161671"/>
                  </a:lnTo>
                  <a:lnTo>
                    <a:pt x="360400" y="163080"/>
                  </a:lnTo>
                  <a:lnTo>
                    <a:pt x="383057" y="167182"/>
                  </a:lnTo>
                  <a:lnTo>
                    <a:pt x="404482" y="173837"/>
                  </a:lnTo>
                  <a:lnTo>
                    <a:pt x="424408" y="182880"/>
                  </a:lnTo>
                  <a:lnTo>
                    <a:pt x="448932" y="161671"/>
                  </a:lnTo>
                  <a:lnTo>
                    <a:pt x="407504" y="117563"/>
                  </a:lnTo>
                  <a:lnTo>
                    <a:pt x="336727" y="108204"/>
                  </a:lnTo>
                  <a:lnTo>
                    <a:pt x="289217" y="112356"/>
                  </a:lnTo>
                  <a:lnTo>
                    <a:pt x="244970" y="124244"/>
                  </a:lnTo>
                  <a:lnTo>
                    <a:pt x="204939" y="143040"/>
                  </a:lnTo>
                  <a:lnTo>
                    <a:pt x="170053" y="167944"/>
                  </a:lnTo>
                  <a:lnTo>
                    <a:pt x="141262" y="198132"/>
                  </a:lnTo>
                  <a:lnTo>
                    <a:pt x="119532" y="232778"/>
                  </a:lnTo>
                  <a:lnTo>
                    <a:pt x="105879" y="270840"/>
                  </a:lnTo>
                  <a:lnTo>
                    <a:pt x="101015" y="312166"/>
                  </a:lnTo>
                  <a:lnTo>
                    <a:pt x="105803" y="353275"/>
                  </a:lnTo>
                  <a:lnTo>
                    <a:pt x="119532" y="391566"/>
                  </a:lnTo>
                  <a:lnTo>
                    <a:pt x="141262" y="426212"/>
                  </a:lnTo>
                  <a:lnTo>
                    <a:pt x="170053" y="456399"/>
                  </a:lnTo>
                  <a:lnTo>
                    <a:pt x="204939" y="481304"/>
                  </a:lnTo>
                  <a:lnTo>
                    <a:pt x="244970" y="500100"/>
                  </a:lnTo>
                  <a:lnTo>
                    <a:pt x="289217" y="511987"/>
                  </a:lnTo>
                  <a:lnTo>
                    <a:pt x="336727" y="516128"/>
                  </a:lnTo>
                  <a:lnTo>
                    <a:pt x="384225" y="511987"/>
                  </a:lnTo>
                  <a:lnTo>
                    <a:pt x="428472" y="500100"/>
                  </a:lnTo>
                  <a:lnTo>
                    <a:pt x="468503" y="481304"/>
                  </a:lnTo>
                  <a:lnTo>
                    <a:pt x="494614" y="462661"/>
                  </a:lnTo>
                  <a:lnTo>
                    <a:pt x="503389" y="456399"/>
                  </a:lnTo>
                  <a:lnTo>
                    <a:pt x="532180" y="426212"/>
                  </a:lnTo>
                  <a:lnTo>
                    <a:pt x="553910" y="391566"/>
                  </a:lnTo>
                  <a:lnTo>
                    <a:pt x="567639" y="353275"/>
                  </a:lnTo>
                  <a:lnTo>
                    <a:pt x="572439" y="312166"/>
                  </a:lnTo>
                  <a:close/>
                </a:path>
                <a:path w="692150" h="1647825">
                  <a:moveTo>
                    <a:pt x="673455" y="1356106"/>
                  </a:moveTo>
                  <a:lnTo>
                    <a:pt x="669594" y="1313268"/>
                  </a:lnTo>
                  <a:lnTo>
                    <a:pt x="669480" y="1312011"/>
                  </a:lnTo>
                  <a:lnTo>
                    <a:pt x="669404" y="1311135"/>
                  </a:lnTo>
                  <a:lnTo>
                    <a:pt x="669353" y="1310563"/>
                  </a:lnTo>
                  <a:lnTo>
                    <a:pt x="657479" y="1267269"/>
                  </a:lnTo>
                  <a:lnTo>
                    <a:pt x="638479" y="1226883"/>
                  </a:lnTo>
                  <a:lnTo>
                    <a:pt x="638416" y="1226743"/>
                  </a:lnTo>
                  <a:lnTo>
                    <a:pt x="612775" y="1189558"/>
                  </a:lnTo>
                  <a:lnTo>
                    <a:pt x="583692" y="1187983"/>
                  </a:lnTo>
                  <a:lnTo>
                    <a:pt x="555828" y="1212075"/>
                  </a:lnTo>
                  <a:lnTo>
                    <a:pt x="579602" y="1243787"/>
                  </a:lnTo>
                  <a:lnTo>
                    <a:pt x="597306" y="1278724"/>
                  </a:lnTo>
                  <a:lnTo>
                    <a:pt x="608304" y="1316113"/>
                  </a:lnTo>
                  <a:lnTo>
                    <a:pt x="608380" y="1316355"/>
                  </a:lnTo>
                  <a:lnTo>
                    <a:pt x="612203" y="1356106"/>
                  </a:lnTo>
                  <a:lnTo>
                    <a:pt x="607758" y="1398955"/>
                  </a:lnTo>
                  <a:lnTo>
                    <a:pt x="594969" y="1439278"/>
                  </a:lnTo>
                  <a:lnTo>
                    <a:pt x="574586" y="1476413"/>
                  </a:lnTo>
                  <a:lnTo>
                    <a:pt x="547408" y="1509674"/>
                  </a:lnTo>
                  <a:lnTo>
                    <a:pt x="514210" y="1538401"/>
                  </a:lnTo>
                  <a:lnTo>
                    <a:pt x="475767" y="1561909"/>
                  </a:lnTo>
                  <a:lnTo>
                    <a:pt x="432841" y="1579537"/>
                  </a:lnTo>
                  <a:lnTo>
                    <a:pt x="386245" y="1590611"/>
                  </a:lnTo>
                  <a:lnTo>
                    <a:pt x="336727" y="1594446"/>
                  </a:lnTo>
                  <a:lnTo>
                    <a:pt x="287197" y="1590611"/>
                  </a:lnTo>
                  <a:lnTo>
                    <a:pt x="240601" y="1579537"/>
                  </a:lnTo>
                  <a:lnTo>
                    <a:pt x="197675" y="1561909"/>
                  </a:lnTo>
                  <a:lnTo>
                    <a:pt x="159232" y="1538401"/>
                  </a:lnTo>
                  <a:lnTo>
                    <a:pt x="126034" y="1509674"/>
                  </a:lnTo>
                  <a:lnTo>
                    <a:pt x="98856" y="1476413"/>
                  </a:lnTo>
                  <a:lnTo>
                    <a:pt x="78473" y="1439278"/>
                  </a:lnTo>
                  <a:lnTo>
                    <a:pt x="65747" y="1399159"/>
                  </a:lnTo>
                  <a:lnTo>
                    <a:pt x="61252" y="1356106"/>
                  </a:lnTo>
                  <a:lnTo>
                    <a:pt x="65684" y="1313268"/>
                  </a:lnTo>
                  <a:lnTo>
                    <a:pt x="78473" y="1272946"/>
                  </a:lnTo>
                  <a:lnTo>
                    <a:pt x="98856" y="1235811"/>
                  </a:lnTo>
                  <a:lnTo>
                    <a:pt x="126034" y="1202550"/>
                  </a:lnTo>
                  <a:lnTo>
                    <a:pt x="159232" y="1173822"/>
                  </a:lnTo>
                  <a:lnTo>
                    <a:pt x="197675" y="1150315"/>
                  </a:lnTo>
                  <a:lnTo>
                    <a:pt x="240601" y="1132687"/>
                  </a:lnTo>
                  <a:lnTo>
                    <a:pt x="287197" y="1121613"/>
                  </a:lnTo>
                  <a:lnTo>
                    <a:pt x="336727" y="1117765"/>
                  </a:lnTo>
                  <a:lnTo>
                    <a:pt x="381012" y="1120838"/>
                  </a:lnTo>
                  <a:lnTo>
                    <a:pt x="423037" y="1129741"/>
                  </a:lnTo>
                  <a:lnTo>
                    <a:pt x="462229" y="1144003"/>
                  </a:lnTo>
                  <a:lnTo>
                    <a:pt x="498030" y="1163180"/>
                  </a:lnTo>
                  <a:lnTo>
                    <a:pt x="529158" y="1136243"/>
                  </a:lnTo>
                  <a:lnTo>
                    <a:pt x="527812" y="1117765"/>
                  </a:lnTo>
                  <a:lnTo>
                    <a:pt x="527710" y="1116279"/>
                  </a:lnTo>
                  <a:lnTo>
                    <a:pt x="484974" y="1094511"/>
                  </a:lnTo>
                  <a:lnTo>
                    <a:pt x="438492" y="1078331"/>
                  </a:lnTo>
                  <a:lnTo>
                    <a:pt x="388874" y="1068247"/>
                  </a:lnTo>
                  <a:lnTo>
                    <a:pt x="336727" y="1064768"/>
                  </a:lnTo>
                  <a:lnTo>
                    <a:pt x="286969" y="1067930"/>
                  </a:lnTo>
                  <a:lnTo>
                    <a:pt x="239471" y="1077112"/>
                  </a:lnTo>
                  <a:lnTo>
                    <a:pt x="194767" y="1091857"/>
                  </a:lnTo>
                  <a:lnTo>
                    <a:pt x="153365" y="1111707"/>
                  </a:lnTo>
                  <a:lnTo>
                    <a:pt x="115785" y="1136243"/>
                  </a:lnTo>
                  <a:lnTo>
                    <a:pt x="82588" y="1164971"/>
                  </a:lnTo>
                  <a:lnTo>
                    <a:pt x="54241" y="1197483"/>
                  </a:lnTo>
                  <a:lnTo>
                    <a:pt x="31292" y="1233297"/>
                  </a:lnTo>
                  <a:lnTo>
                    <a:pt x="14249" y="1271968"/>
                  </a:lnTo>
                  <a:lnTo>
                    <a:pt x="3911" y="1312011"/>
                  </a:lnTo>
                  <a:lnTo>
                    <a:pt x="0" y="1356106"/>
                  </a:lnTo>
                  <a:lnTo>
                    <a:pt x="3632" y="1398955"/>
                  </a:lnTo>
                  <a:lnTo>
                    <a:pt x="3644" y="1399159"/>
                  </a:lnTo>
                  <a:lnTo>
                    <a:pt x="14249" y="1440256"/>
                  </a:lnTo>
                  <a:lnTo>
                    <a:pt x="31292" y="1478927"/>
                  </a:lnTo>
                  <a:lnTo>
                    <a:pt x="54241" y="1514741"/>
                  </a:lnTo>
                  <a:lnTo>
                    <a:pt x="82588" y="1547253"/>
                  </a:lnTo>
                  <a:lnTo>
                    <a:pt x="115798" y="1575993"/>
                  </a:lnTo>
                  <a:lnTo>
                    <a:pt x="153365" y="1600517"/>
                  </a:lnTo>
                  <a:lnTo>
                    <a:pt x="194767" y="1620367"/>
                  </a:lnTo>
                  <a:lnTo>
                    <a:pt x="239471" y="1635112"/>
                  </a:lnTo>
                  <a:lnTo>
                    <a:pt x="286969" y="1644294"/>
                  </a:lnTo>
                  <a:lnTo>
                    <a:pt x="336727" y="1647444"/>
                  </a:lnTo>
                  <a:lnTo>
                    <a:pt x="386473" y="1644294"/>
                  </a:lnTo>
                  <a:lnTo>
                    <a:pt x="433971" y="1635112"/>
                  </a:lnTo>
                  <a:lnTo>
                    <a:pt x="478675" y="1620367"/>
                  </a:lnTo>
                  <a:lnTo>
                    <a:pt x="520077" y="1600517"/>
                  </a:lnTo>
                  <a:lnTo>
                    <a:pt x="529348" y="1594446"/>
                  </a:lnTo>
                  <a:lnTo>
                    <a:pt x="557644" y="1575993"/>
                  </a:lnTo>
                  <a:lnTo>
                    <a:pt x="590854" y="1547253"/>
                  </a:lnTo>
                  <a:lnTo>
                    <a:pt x="619201" y="1514741"/>
                  </a:lnTo>
                  <a:lnTo>
                    <a:pt x="642150" y="1478927"/>
                  </a:lnTo>
                  <a:lnTo>
                    <a:pt x="659193" y="1440256"/>
                  </a:lnTo>
                  <a:lnTo>
                    <a:pt x="669798" y="1399159"/>
                  </a:lnTo>
                  <a:lnTo>
                    <a:pt x="673455" y="1356106"/>
                  </a:lnTo>
                  <a:close/>
                </a:path>
                <a:path w="692150" h="1647825">
                  <a:moveTo>
                    <a:pt x="673455" y="312166"/>
                  </a:moveTo>
                  <a:lnTo>
                    <a:pt x="669594" y="269341"/>
                  </a:lnTo>
                  <a:lnTo>
                    <a:pt x="669480" y="268058"/>
                  </a:lnTo>
                  <a:lnTo>
                    <a:pt x="669404" y="267169"/>
                  </a:lnTo>
                  <a:lnTo>
                    <a:pt x="669353" y="266636"/>
                  </a:lnTo>
                  <a:lnTo>
                    <a:pt x="657479" y="223354"/>
                  </a:lnTo>
                  <a:lnTo>
                    <a:pt x="638429" y="182880"/>
                  </a:lnTo>
                  <a:lnTo>
                    <a:pt x="612775" y="145669"/>
                  </a:lnTo>
                  <a:lnTo>
                    <a:pt x="583692" y="144018"/>
                  </a:lnTo>
                  <a:lnTo>
                    <a:pt x="555828" y="168148"/>
                  </a:lnTo>
                  <a:lnTo>
                    <a:pt x="579602" y="199859"/>
                  </a:lnTo>
                  <a:lnTo>
                    <a:pt x="597306" y="234784"/>
                  </a:lnTo>
                  <a:lnTo>
                    <a:pt x="608317" y="272186"/>
                  </a:lnTo>
                  <a:lnTo>
                    <a:pt x="608380" y="272402"/>
                  </a:lnTo>
                  <a:lnTo>
                    <a:pt x="612203" y="312166"/>
                  </a:lnTo>
                  <a:lnTo>
                    <a:pt x="607758" y="355003"/>
                  </a:lnTo>
                  <a:lnTo>
                    <a:pt x="594969" y="395312"/>
                  </a:lnTo>
                  <a:lnTo>
                    <a:pt x="574586" y="432447"/>
                  </a:lnTo>
                  <a:lnTo>
                    <a:pt x="547408" y="465721"/>
                  </a:lnTo>
                  <a:lnTo>
                    <a:pt x="514210" y="494461"/>
                  </a:lnTo>
                  <a:lnTo>
                    <a:pt x="475767" y="517982"/>
                  </a:lnTo>
                  <a:lnTo>
                    <a:pt x="432841" y="535622"/>
                  </a:lnTo>
                  <a:lnTo>
                    <a:pt x="386245" y="546709"/>
                  </a:lnTo>
                  <a:lnTo>
                    <a:pt x="336727" y="550545"/>
                  </a:lnTo>
                  <a:lnTo>
                    <a:pt x="287197" y="546709"/>
                  </a:lnTo>
                  <a:lnTo>
                    <a:pt x="240601" y="535622"/>
                  </a:lnTo>
                  <a:lnTo>
                    <a:pt x="197675" y="517982"/>
                  </a:lnTo>
                  <a:lnTo>
                    <a:pt x="159232" y="494461"/>
                  </a:lnTo>
                  <a:lnTo>
                    <a:pt x="126034" y="465721"/>
                  </a:lnTo>
                  <a:lnTo>
                    <a:pt x="98856" y="432447"/>
                  </a:lnTo>
                  <a:lnTo>
                    <a:pt x="78473" y="395312"/>
                  </a:lnTo>
                  <a:lnTo>
                    <a:pt x="65760" y="355231"/>
                  </a:lnTo>
                  <a:lnTo>
                    <a:pt x="65684" y="355003"/>
                  </a:lnTo>
                  <a:lnTo>
                    <a:pt x="61252" y="312166"/>
                  </a:lnTo>
                  <a:lnTo>
                    <a:pt x="65684" y="269341"/>
                  </a:lnTo>
                  <a:lnTo>
                    <a:pt x="78473" y="229031"/>
                  </a:lnTo>
                  <a:lnTo>
                    <a:pt x="98856" y="191897"/>
                  </a:lnTo>
                  <a:lnTo>
                    <a:pt x="126034" y="158623"/>
                  </a:lnTo>
                  <a:lnTo>
                    <a:pt x="159232" y="129882"/>
                  </a:lnTo>
                  <a:lnTo>
                    <a:pt x="197675" y="106362"/>
                  </a:lnTo>
                  <a:lnTo>
                    <a:pt x="240601" y="88722"/>
                  </a:lnTo>
                  <a:lnTo>
                    <a:pt x="287197" y="77635"/>
                  </a:lnTo>
                  <a:lnTo>
                    <a:pt x="336727" y="73787"/>
                  </a:lnTo>
                  <a:lnTo>
                    <a:pt x="381012" y="76860"/>
                  </a:lnTo>
                  <a:lnTo>
                    <a:pt x="423037" y="85763"/>
                  </a:lnTo>
                  <a:lnTo>
                    <a:pt x="462229" y="100050"/>
                  </a:lnTo>
                  <a:lnTo>
                    <a:pt x="498030" y="119253"/>
                  </a:lnTo>
                  <a:lnTo>
                    <a:pt x="529158" y="92329"/>
                  </a:lnTo>
                  <a:lnTo>
                    <a:pt x="527799" y="73787"/>
                  </a:lnTo>
                  <a:lnTo>
                    <a:pt x="527710" y="72390"/>
                  </a:lnTo>
                  <a:lnTo>
                    <a:pt x="484974" y="50622"/>
                  </a:lnTo>
                  <a:lnTo>
                    <a:pt x="438492" y="34417"/>
                  </a:lnTo>
                  <a:lnTo>
                    <a:pt x="388874" y="24320"/>
                  </a:lnTo>
                  <a:lnTo>
                    <a:pt x="336727" y="20828"/>
                  </a:lnTo>
                  <a:lnTo>
                    <a:pt x="286969" y="23990"/>
                  </a:lnTo>
                  <a:lnTo>
                    <a:pt x="239471" y="33172"/>
                  </a:lnTo>
                  <a:lnTo>
                    <a:pt x="194767" y="47917"/>
                  </a:lnTo>
                  <a:lnTo>
                    <a:pt x="153365" y="67767"/>
                  </a:lnTo>
                  <a:lnTo>
                    <a:pt x="115760" y="92329"/>
                  </a:lnTo>
                  <a:lnTo>
                    <a:pt x="82588" y="121031"/>
                  </a:lnTo>
                  <a:lnTo>
                    <a:pt x="54241" y="153530"/>
                  </a:lnTo>
                  <a:lnTo>
                    <a:pt x="31292" y="189344"/>
                  </a:lnTo>
                  <a:lnTo>
                    <a:pt x="14249" y="228028"/>
                  </a:lnTo>
                  <a:lnTo>
                    <a:pt x="3644" y="269113"/>
                  </a:lnTo>
                  <a:lnTo>
                    <a:pt x="0" y="312166"/>
                  </a:lnTo>
                  <a:lnTo>
                    <a:pt x="3619" y="355003"/>
                  </a:lnTo>
                  <a:lnTo>
                    <a:pt x="14249" y="396316"/>
                  </a:lnTo>
                  <a:lnTo>
                    <a:pt x="31292" y="435000"/>
                  </a:lnTo>
                  <a:lnTo>
                    <a:pt x="54241" y="470814"/>
                  </a:lnTo>
                  <a:lnTo>
                    <a:pt x="82588" y="503313"/>
                  </a:lnTo>
                  <a:lnTo>
                    <a:pt x="115798" y="532053"/>
                  </a:lnTo>
                  <a:lnTo>
                    <a:pt x="153365" y="556577"/>
                  </a:lnTo>
                  <a:lnTo>
                    <a:pt x="194767" y="576427"/>
                  </a:lnTo>
                  <a:lnTo>
                    <a:pt x="239471" y="591172"/>
                  </a:lnTo>
                  <a:lnTo>
                    <a:pt x="286969" y="600354"/>
                  </a:lnTo>
                  <a:lnTo>
                    <a:pt x="336727" y="603504"/>
                  </a:lnTo>
                  <a:lnTo>
                    <a:pt x="386473" y="600354"/>
                  </a:lnTo>
                  <a:lnTo>
                    <a:pt x="433971" y="591172"/>
                  </a:lnTo>
                  <a:lnTo>
                    <a:pt x="478675" y="576427"/>
                  </a:lnTo>
                  <a:lnTo>
                    <a:pt x="520077" y="556577"/>
                  </a:lnTo>
                  <a:lnTo>
                    <a:pt x="529297" y="550545"/>
                  </a:lnTo>
                  <a:lnTo>
                    <a:pt x="557644" y="532053"/>
                  </a:lnTo>
                  <a:lnTo>
                    <a:pt x="590854" y="503313"/>
                  </a:lnTo>
                  <a:lnTo>
                    <a:pt x="619201" y="470814"/>
                  </a:lnTo>
                  <a:lnTo>
                    <a:pt x="642150" y="435000"/>
                  </a:lnTo>
                  <a:lnTo>
                    <a:pt x="659193" y="396316"/>
                  </a:lnTo>
                  <a:lnTo>
                    <a:pt x="669798" y="355231"/>
                  </a:lnTo>
                  <a:lnTo>
                    <a:pt x="673455" y="312166"/>
                  </a:lnTo>
                  <a:close/>
                </a:path>
                <a:path w="692150" h="1647825">
                  <a:moveTo>
                    <a:pt x="691896" y="1099781"/>
                  </a:moveTo>
                  <a:lnTo>
                    <a:pt x="631151" y="1096492"/>
                  </a:lnTo>
                  <a:lnTo>
                    <a:pt x="627354" y="1043940"/>
                  </a:lnTo>
                  <a:lnTo>
                    <a:pt x="552907" y="1108341"/>
                  </a:lnTo>
                  <a:lnTo>
                    <a:pt x="555294" y="1141260"/>
                  </a:lnTo>
                  <a:lnTo>
                    <a:pt x="343103" y="1324851"/>
                  </a:lnTo>
                  <a:lnTo>
                    <a:pt x="336727" y="1323733"/>
                  </a:lnTo>
                  <a:lnTo>
                    <a:pt x="322160" y="1326286"/>
                  </a:lnTo>
                  <a:lnTo>
                    <a:pt x="310261" y="1333220"/>
                  </a:lnTo>
                  <a:lnTo>
                    <a:pt x="302247" y="1343507"/>
                  </a:lnTo>
                  <a:lnTo>
                    <a:pt x="299313" y="1356106"/>
                  </a:lnTo>
                  <a:lnTo>
                    <a:pt x="302247" y="1368717"/>
                  </a:lnTo>
                  <a:lnTo>
                    <a:pt x="310261" y="1379004"/>
                  </a:lnTo>
                  <a:lnTo>
                    <a:pt x="322160" y="1385938"/>
                  </a:lnTo>
                  <a:lnTo>
                    <a:pt x="336727" y="1388478"/>
                  </a:lnTo>
                  <a:lnTo>
                    <a:pt x="351282" y="1385938"/>
                  </a:lnTo>
                  <a:lnTo>
                    <a:pt x="363181" y="1379004"/>
                  </a:lnTo>
                  <a:lnTo>
                    <a:pt x="371195" y="1368717"/>
                  </a:lnTo>
                  <a:lnTo>
                    <a:pt x="374142" y="1356106"/>
                  </a:lnTo>
                  <a:lnTo>
                    <a:pt x="374142" y="1351267"/>
                  </a:lnTo>
                  <a:lnTo>
                    <a:pt x="372910" y="1346669"/>
                  </a:lnTo>
                  <a:lnTo>
                    <a:pt x="370509" y="1342618"/>
                  </a:lnTo>
                  <a:lnTo>
                    <a:pt x="391045" y="1324851"/>
                  </a:lnTo>
                  <a:lnTo>
                    <a:pt x="579145" y="1162113"/>
                  </a:lnTo>
                  <a:lnTo>
                    <a:pt x="617461" y="1164183"/>
                  </a:lnTo>
                  <a:lnTo>
                    <a:pt x="619848" y="1162113"/>
                  </a:lnTo>
                  <a:lnTo>
                    <a:pt x="691896" y="1099781"/>
                  </a:lnTo>
                  <a:close/>
                </a:path>
                <a:path w="692150" h="1647825">
                  <a:moveTo>
                    <a:pt x="691896" y="55880"/>
                  </a:moveTo>
                  <a:lnTo>
                    <a:pt x="631151" y="52578"/>
                  </a:lnTo>
                  <a:lnTo>
                    <a:pt x="627354" y="0"/>
                  </a:lnTo>
                  <a:lnTo>
                    <a:pt x="552907" y="64389"/>
                  </a:lnTo>
                  <a:lnTo>
                    <a:pt x="555294" y="97282"/>
                  </a:lnTo>
                  <a:lnTo>
                    <a:pt x="343103" y="280924"/>
                  </a:lnTo>
                  <a:lnTo>
                    <a:pt x="336727" y="279781"/>
                  </a:lnTo>
                  <a:lnTo>
                    <a:pt x="322160" y="282333"/>
                  </a:lnTo>
                  <a:lnTo>
                    <a:pt x="310261" y="289267"/>
                  </a:lnTo>
                  <a:lnTo>
                    <a:pt x="302247" y="299554"/>
                  </a:lnTo>
                  <a:lnTo>
                    <a:pt x="299313" y="312166"/>
                  </a:lnTo>
                  <a:lnTo>
                    <a:pt x="302247" y="324789"/>
                  </a:lnTo>
                  <a:lnTo>
                    <a:pt x="310261" y="335076"/>
                  </a:lnTo>
                  <a:lnTo>
                    <a:pt x="322160" y="342011"/>
                  </a:lnTo>
                  <a:lnTo>
                    <a:pt x="336727" y="344551"/>
                  </a:lnTo>
                  <a:lnTo>
                    <a:pt x="351282" y="342011"/>
                  </a:lnTo>
                  <a:lnTo>
                    <a:pt x="363181" y="335076"/>
                  </a:lnTo>
                  <a:lnTo>
                    <a:pt x="371195" y="324789"/>
                  </a:lnTo>
                  <a:lnTo>
                    <a:pt x="374142" y="312166"/>
                  </a:lnTo>
                  <a:lnTo>
                    <a:pt x="374142" y="307340"/>
                  </a:lnTo>
                  <a:lnTo>
                    <a:pt x="372910" y="302768"/>
                  </a:lnTo>
                  <a:lnTo>
                    <a:pt x="370509" y="298704"/>
                  </a:lnTo>
                  <a:lnTo>
                    <a:pt x="391045" y="280924"/>
                  </a:lnTo>
                  <a:lnTo>
                    <a:pt x="579145" y="118110"/>
                  </a:lnTo>
                  <a:lnTo>
                    <a:pt x="617461" y="120269"/>
                  </a:lnTo>
                  <a:lnTo>
                    <a:pt x="619950" y="118110"/>
                  </a:lnTo>
                  <a:lnTo>
                    <a:pt x="691896" y="5588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84884" y="1271396"/>
            <a:ext cx="5239716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00"/>
              </a:spcBef>
            </a:pPr>
            <a:r>
              <a:rPr lang="en-US" sz="2400" spc="-220">
                <a:latin typeface="Microsoft Sans Serif"/>
                <a:cs typeface="Microsoft Sans Serif"/>
              </a:rPr>
              <a:t>11</a:t>
            </a:r>
            <a:r>
              <a:rPr sz="2400" spc="-20">
                <a:latin typeface="Microsoft Sans Serif"/>
                <a:cs typeface="Microsoft Sans Serif"/>
              </a:rPr>
              <a:t> </a:t>
            </a:r>
            <a:r>
              <a:rPr lang="en-US" sz="2400" spc="-225" err="1">
                <a:latin typeface="Microsoft Sans Serif"/>
                <a:cs typeface="Microsoft Sans Serif"/>
              </a:rPr>
              <a:t>Ogos</a:t>
            </a:r>
            <a:r>
              <a:rPr sz="2400" spc="-25">
                <a:latin typeface="Microsoft Sans Serif"/>
                <a:cs typeface="Microsoft Sans Serif"/>
              </a:rPr>
              <a:t> </a:t>
            </a:r>
            <a:r>
              <a:rPr sz="2400" spc="-130">
                <a:latin typeface="Microsoft Sans Serif"/>
                <a:cs typeface="Microsoft Sans Serif"/>
              </a:rPr>
              <a:t>202</a:t>
            </a:r>
            <a:r>
              <a:rPr lang="en-US" sz="2400" spc="-130">
                <a:latin typeface="Microsoft Sans Serif"/>
                <a:cs typeface="Microsoft Sans Serif"/>
              </a:rPr>
              <a:t>5</a:t>
            </a:r>
            <a:r>
              <a:rPr sz="2400" spc="-35">
                <a:latin typeface="Microsoft Sans Serif"/>
                <a:cs typeface="Microsoft Sans Serif"/>
              </a:rPr>
              <a:t> </a:t>
            </a:r>
            <a:r>
              <a:rPr sz="2400" spc="-75" err="1">
                <a:latin typeface="Microsoft Sans Serif"/>
                <a:cs typeface="Microsoft Sans Serif"/>
              </a:rPr>
              <a:t>hingga</a:t>
            </a:r>
            <a:r>
              <a:rPr sz="2400" spc="-40">
                <a:latin typeface="Microsoft Sans Serif"/>
                <a:cs typeface="Microsoft Sans Serif"/>
              </a:rPr>
              <a:t> </a:t>
            </a:r>
            <a:r>
              <a:rPr lang="en-US" sz="2400" spc="-40">
                <a:latin typeface="Microsoft Sans Serif"/>
                <a:cs typeface="Microsoft Sans Serif"/>
              </a:rPr>
              <a:t>22 </a:t>
            </a:r>
            <a:r>
              <a:rPr lang="en-US" sz="2400" spc="-40" err="1">
                <a:latin typeface="Microsoft Sans Serif"/>
                <a:cs typeface="Microsoft Sans Serif"/>
              </a:rPr>
              <a:t>Ogos</a:t>
            </a:r>
            <a:r>
              <a:rPr lang="en-US" sz="2400" spc="-40">
                <a:latin typeface="Microsoft Sans Serif"/>
                <a:cs typeface="Microsoft Sans Serif"/>
              </a:rPr>
              <a:t> </a:t>
            </a:r>
            <a:r>
              <a:rPr sz="2400" spc="-20">
                <a:latin typeface="Microsoft Sans Serif"/>
                <a:cs typeface="Microsoft Sans Serif"/>
              </a:rPr>
              <a:t>202</a:t>
            </a:r>
            <a:r>
              <a:rPr lang="en-US" sz="2400" spc="-20">
                <a:latin typeface="Microsoft Sans Serif"/>
                <a:cs typeface="Microsoft Sans Serif"/>
              </a:rPr>
              <a:t>5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475615">
              <a:lnSpc>
                <a:spcPct val="100000"/>
              </a:lnSpc>
            </a:pPr>
            <a:r>
              <a:rPr sz="2400" spc="-20">
                <a:latin typeface="Microsoft Sans Serif"/>
                <a:cs typeface="Microsoft Sans Serif"/>
              </a:rPr>
              <a:t>Harga</a:t>
            </a:r>
            <a:r>
              <a:rPr sz="2400" spc="-60">
                <a:latin typeface="Microsoft Sans Serif"/>
                <a:cs typeface="Microsoft Sans Serif"/>
              </a:rPr>
              <a:t> </a:t>
            </a:r>
            <a:r>
              <a:rPr sz="2400" spc="-130">
                <a:latin typeface="Microsoft Sans Serif"/>
                <a:cs typeface="Microsoft Sans Serif"/>
              </a:rPr>
              <a:t>Jualan</a:t>
            </a:r>
            <a:r>
              <a:rPr sz="2400" spc="-50">
                <a:latin typeface="Microsoft Sans Serif"/>
                <a:cs typeface="Microsoft Sans Serif"/>
              </a:rPr>
              <a:t> </a:t>
            </a:r>
            <a:r>
              <a:rPr sz="2400" spc="-195">
                <a:latin typeface="Microsoft Sans Serif"/>
                <a:cs typeface="Microsoft Sans Serif"/>
              </a:rPr>
              <a:t>:</a:t>
            </a:r>
            <a:r>
              <a:rPr sz="2400" spc="-55">
                <a:latin typeface="Microsoft Sans Serif"/>
                <a:cs typeface="Microsoft Sans Serif"/>
              </a:rPr>
              <a:t> </a:t>
            </a:r>
            <a:r>
              <a:rPr sz="2400" spc="-235">
                <a:latin typeface="Microsoft Sans Serif"/>
                <a:cs typeface="Microsoft Sans Serif"/>
              </a:rPr>
              <a:t>RM</a:t>
            </a:r>
            <a:r>
              <a:rPr sz="2400" spc="-35">
                <a:latin typeface="Microsoft Sans Serif"/>
                <a:cs typeface="Microsoft Sans Serif"/>
              </a:rPr>
              <a:t> </a:t>
            </a:r>
            <a:r>
              <a:rPr sz="2400" spc="-10">
                <a:latin typeface="Microsoft Sans Serif"/>
                <a:cs typeface="Microsoft Sans Serif"/>
              </a:rPr>
              <a:t>100.00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438784" marR="5080">
              <a:lnSpc>
                <a:spcPct val="100000"/>
              </a:lnSpc>
              <a:spcBef>
                <a:spcPts val="5"/>
              </a:spcBef>
            </a:pPr>
            <a:r>
              <a:rPr sz="2200" spc="-35">
                <a:latin typeface="Microsoft Sans Serif"/>
                <a:cs typeface="Microsoft Sans Serif"/>
              </a:rPr>
              <a:t>Kaunter</a:t>
            </a:r>
            <a:r>
              <a:rPr sz="2200" spc="-40">
                <a:latin typeface="Microsoft Sans Serif"/>
                <a:cs typeface="Microsoft Sans Serif"/>
              </a:rPr>
              <a:t> </a:t>
            </a:r>
            <a:r>
              <a:rPr sz="2200" spc="-110">
                <a:latin typeface="Microsoft Sans Serif"/>
                <a:cs typeface="Microsoft Sans Serif"/>
              </a:rPr>
              <a:t>Jualan</a:t>
            </a:r>
            <a:r>
              <a:rPr sz="2200" spc="-35">
                <a:latin typeface="Microsoft Sans Serif"/>
                <a:cs typeface="Microsoft Sans Serif"/>
              </a:rPr>
              <a:t> </a:t>
            </a:r>
            <a:r>
              <a:rPr sz="2200" spc="-120">
                <a:latin typeface="Microsoft Sans Serif"/>
                <a:cs typeface="Microsoft Sans Serif"/>
              </a:rPr>
              <a:t>Tender</a:t>
            </a:r>
            <a:r>
              <a:rPr sz="2200" spc="-30">
                <a:latin typeface="Microsoft Sans Serif"/>
                <a:cs typeface="Microsoft Sans Serif"/>
              </a:rPr>
              <a:t> </a:t>
            </a:r>
            <a:r>
              <a:rPr sz="2200">
                <a:latin typeface="Microsoft Sans Serif"/>
                <a:cs typeface="Microsoft Sans Serif"/>
              </a:rPr>
              <a:t>/</a:t>
            </a:r>
            <a:r>
              <a:rPr sz="2200" spc="-55">
                <a:latin typeface="Microsoft Sans Serif"/>
                <a:cs typeface="Microsoft Sans Serif"/>
              </a:rPr>
              <a:t> </a:t>
            </a:r>
            <a:r>
              <a:rPr sz="2200" spc="-105">
                <a:latin typeface="Microsoft Sans Serif"/>
                <a:cs typeface="Microsoft Sans Serif"/>
              </a:rPr>
              <a:t>Sebut</a:t>
            </a:r>
            <a:r>
              <a:rPr sz="2200" spc="-20">
                <a:latin typeface="Microsoft Sans Serif"/>
                <a:cs typeface="Microsoft Sans Serif"/>
              </a:rPr>
              <a:t> </a:t>
            </a:r>
            <a:r>
              <a:rPr sz="2200" spc="-30">
                <a:latin typeface="Microsoft Sans Serif"/>
                <a:cs typeface="Microsoft Sans Serif"/>
              </a:rPr>
              <a:t>Harga, </a:t>
            </a:r>
            <a:r>
              <a:rPr sz="2200" spc="-125">
                <a:latin typeface="Microsoft Sans Serif"/>
                <a:cs typeface="Microsoft Sans Serif"/>
              </a:rPr>
              <a:t>Aras</a:t>
            </a:r>
            <a:r>
              <a:rPr sz="2200" spc="-25">
                <a:latin typeface="Microsoft Sans Serif"/>
                <a:cs typeface="Microsoft Sans Serif"/>
              </a:rPr>
              <a:t> </a:t>
            </a:r>
            <a:r>
              <a:rPr sz="2200" spc="-180">
                <a:latin typeface="Microsoft Sans Serif"/>
                <a:cs typeface="Microsoft Sans Serif"/>
              </a:rPr>
              <a:t>3,</a:t>
            </a:r>
            <a:r>
              <a:rPr sz="2200" spc="-30">
                <a:latin typeface="Microsoft Sans Serif"/>
                <a:cs typeface="Microsoft Sans Serif"/>
              </a:rPr>
              <a:t> </a:t>
            </a:r>
            <a:r>
              <a:rPr sz="2200" spc="-50">
                <a:latin typeface="Microsoft Sans Serif"/>
                <a:cs typeface="Microsoft Sans Serif"/>
              </a:rPr>
              <a:t>Bangunan</a:t>
            </a:r>
            <a:r>
              <a:rPr sz="2200" spc="-45">
                <a:latin typeface="Microsoft Sans Serif"/>
                <a:cs typeface="Microsoft Sans Serif"/>
              </a:rPr>
              <a:t> </a:t>
            </a:r>
            <a:r>
              <a:rPr sz="2200" spc="-120">
                <a:latin typeface="Microsoft Sans Serif"/>
                <a:cs typeface="Microsoft Sans Serif"/>
              </a:rPr>
              <a:t>Annexe,</a:t>
            </a:r>
            <a:r>
              <a:rPr sz="2200" spc="-35">
                <a:latin typeface="Microsoft Sans Serif"/>
                <a:cs typeface="Microsoft Sans Serif"/>
              </a:rPr>
              <a:t> </a:t>
            </a:r>
            <a:r>
              <a:rPr sz="2200" spc="-10">
                <a:latin typeface="Microsoft Sans Serif"/>
                <a:cs typeface="Microsoft Sans Serif"/>
              </a:rPr>
              <a:t>Kompleks </a:t>
            </a:r>
            <a:r>
              <a:rPr sz="2200" spc="-40">
                <a:latin typeface="Microsoft Sans Serif"/>
                <a:cs typeface="Microsoft Sans Serif"/>
              </a:rPr>
              <a:t>Perbadanan</a:t>
            </a:r>
            <a:r>
              <a:rPr sz="2200" spc="-100">
                <a:latin typeface="Microsoft Sans Serif"/>
                <a:cs typeface="Microsoft Sans Serif"/>
              </a:rPr>
              <a:t> </a:t>
            </a:r>
            <a:r>
              <a:rPr sz="2200" spc="-20">
                <a:latin typeface="Microsoft Sans Serif"/>
                <a:cs typeface="Microsoft Sans Serif"/>
              </a:rPr>
              <a:t>Putrajaya,</a:t>
            </a:r>
            <a:r>
              <a:rPr sz="2200" spc="-45">
                <a:latin typeface="Microsoft Sans Serif"/>
                <a:cs typeface="Microsoft Sans Serif"/>
              </a:rPr>
              <a:t> </a:t>
            </a:r>
            <a:r>
              <a:rPr sz="2200" spc="-150">
                <a:latin typeface="Microsoft Sans Serif"/>
                <a:cs typeface="Microsoft Sans Serif"/>
              </a:rPr>
              <a:t>24,</a:t>
            </a:r>
            <a:r>
              <a:rPr sz="2200" spc="-35">
                <a:latin typeface="Microsoft Sans Serif"/>
                <a:cs typeface="Microsoft Sans Serif"/>
              </a:rPr>
              <a:t> </a:t>
            </a:r>
            <a:r>
              <a:rPr sz="2200" spc="-40">
                <a:latin typeface="Microsoft Sans Serif"/>
                <a:cs typeface="Microsoft Sans Serif"/>
              </a:rPr>
              <a:t>Persiaran </a:t>
            </a:r>
            <a:r>
              <a:rPr sz="2200" spc="-65">
                <a:latin typeface="Microsoft Sans Serif"/>
                <a:cs typeface="Microsoft Sans Serif"/>
              </a:rPr>
              <a:t>Perdana,</a:t>
            </a:r>
            <a:r>
              <a:rPr sz="2200" spc="-30">
                <a:latin typeface="Microsoft Sans Serif"/>
                <a:cs typeface="Microsoft Sans Serif"/>
              </a:rPr>
              <a:t> </a:t>
            </a:r>
            <a:r>
              <a:rPr sz="2200" spc="-95">
                <a:latin typeface="Microsoft Sans Serif"/>
                <a:cs typeface="Microsoft Sans Serif"/>
              </a:rPr>
              <a:t>Presint</a:t>
            </a:r>
            <a:r>
              <a:rPr sz="2200" spc="-20">
                <a:latin typeface="Microsoft Sans Serif"/>
                <a:cs typeface="Microsoft Sans Serif"/>
              </a:rPr>
              <a:t> </a:t>
            </a:r>
            <a:r>
              <a:rPr sz="2200" spc="-180">
                <a:latin typeface="Microsoft Sans Serif"/>
                <a:cs typeface="Microsoft Sans Serif"/>
              </a:rPr>
              <a:t>3,</a:t>
            </a:r>
            <a:r>
              <a:rPr sz="2200" spc="-30">
                <a:latin typeface="Microsoft Sans Serif"/>
                <a:cs typeface="Microsoft Sans Serif"/>
              </a:rPr>
              <a:t> </a:t>
            </a:r>
            <a:r>
              <a:rPr sz="2200" spc="-170">
                <a:latin typeface="Microsoft Sans Serif"/>
                <a:cs typeface="Microsoft Sans Serif"/>
              </a:rPr>
              <a:t>62675</a:t>
            </a:r>
            <a:r>
              <a:rPr sz="2200" spc="-50">
                <a:latin typeface="Microsoft Sans Serif"/>
                <a:cs typeface="Microsoft Sans Serif"/>
              </a:rPr>
              <a:t> </a:t>
            </a:r>
            <a:r>
              <a:rPr sz="2200" spc="-10">
                <a:latin typeface="Microsoft Sans Serif"/>
                <a:cs typeface="Microsoft Sans Serif"/>
              </a:rPr>
              <a:t>Putrajaya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 marR="70485">
              <a:lnSpc>
                <a:spcPct val="100000"/>
              </a:lnSpc>
            </a:pPr>
            <a:r>
              <a:rPr sz="2400" spc="-20">
                <a:latin typeface="Microsoft Sans Serif"/>
                <a:cs typeface="Microsoft Sans Serif"/>
              </a:rPr>
              <a:t>Berdaftar</a:t>
            </a:r>
            <a:r>
              <a:rPr sz="2400" spc="-65">
                <a:latin typeface="Microsoft Sans Serif"/>
                <a:cs typeface="Microsoft Sans Serif"/>
              </a:rPr>
              <a:t> </a:t>
            </a:r>
            <a:r>
              <a:rPr sz="2400" spc="-70">
                <a:latin typeface="Microsoft Sans Serif"/>
                <a:cs typeface="Microsoft Sans Serif"/>
              </a:rPr>
              <a:t>Kementerian</a:t>
            </a:r>
            <a:r>
              <a:rPr sz="2400" spc="-55">
                <a:latin typeface="Microsoft Sans Serif"/>
                <a:cs typeface="Microsoft Sans Serif"/>
              </a:rPr>
              <a:t> </a:t>
            </a:r>
            <a:r>
              <a:rPr sz="2400" spc="-10">
                <a:latin typeface="Microsoft Sans Serif"/>
                <a:cs typeface="Microsoft Sans Serif"/>
              </a:rPr>
              <a:t>Kewangan </a:t>
            </a:r>
            <a:r>
              <a:rPr sz="2400">
                <a:latin typeface="Microsoft Sans Serif"/>
                <a:cs typeface="Microsoft Sans Serif"/>
              </a:rPr>
              <a:t>kod</a:t>
            </a:r>
            <a:r>
              <a:rPr sz="2400" spc="-105">
                <a:latin typeface="Microsoft Sans Serif"/>
                <a:cs typeface="Microsoft Sans Serif"/>
              </a:rPr>
              <a:t> </a:t>
            </a:r>
            <a:r>
              <a:rPr sz="2400" spc="-25">
                <a:latin typeface="Microsoft Sans Serif"/>
                <a:cs typeface="Microsoft Sans Serif"/>
              </a:rPr>
              <a:t>bidang</a:t>
            </a:r>
            <a:r>
              <a:rPr sz="2400" spc="-95">
                <a:latin typeface="Microsoft Sans Serif"/>
                <a:cs typeface="Microsoft Sans Serif"/>
              </a:rPr>
              <a:t> </a:t>
            </a:r>
            <a:r>
              <a:rPr sz="2400" spc="-310">
                <a:latin typeface="Microsoft Sans Serif"/>
                <a:cs typeface="Microsoft Sans Serif"/>
              </a:rPr>
              <a:t>221801</a:t>
            </a:r>
            <a:r>
              <a:rPr sz="2400" spc="-35">
                <a:latin typeface="Microsoft Sans Serif"/>
                <a:cs typeface="Microsoft Sans Serif"/>
              </a:rPr>
              <a:t> </a:t>
            </a:r>
            <a:r>
              <a:rPr sz="2400" spc="-30">
                <a:latin typeface="Microsoft Sans Serif"/>
                <a:cs typeface="Microsoft Sans Serif"/>
              </a:rPr>
              <a:t>(Syarikat</a:t>
            </a:r>
            <a:r>
              <a:rPr sz="2400" spc="-85">
                <a:latin typeface="Microsoft Sans Serif"/>
                <a:cs typeface="Microsoft Sans Serif"/>
              </a:rPr>
              <a:t> </a:t>
            </a:r>
            <a:r>
              <a:rPr sz="2400" spc="-130">
                <a:latin typeface="Microsoft Sans Serif"/>
                <a:cs typeface="Microsoft Sans Serif"/>
              </a:rPr>
              <a:t>Insurans)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27940">
              <a:lnSpc>
                <a:spcPct val="100000"/>
              </a:lnSpc>
            </a:pPr>
            <a:r>
              <a:rPr sz="2400" spc="-225">
                <a:latin typeface="Microsoft Sans Serif"/>
                <a:cs typeface="Microsoft Sans Serif"/>
              </a:rPr>
              <a:t>Lesen</a:t>
            </a:r>
            <a:r>
              <a:rPr sz="2400" spc="-40">
                <a:latin typeface="Microsoft Sans Serif"/>
                <a:cs typeface="Microsoft Sans Serif"/>
              </a:rPr>
              <a:t> </a:t>
            </a:r>
            <a:r>
              <a:rPr sz="2400" spc="-20">
                <a:latin typeface="Microsoft Sans Serif"/>
                <a:cs typeface="Microsoft Sans Serif"/>
              </a:rPr>
              <a:t>Takaful</a:t>
            </a:r>
            <a:r>
              <a:rPr sz="2400" spc="-60">
                <a:latin typeface="Microsoft Sans Serif"/>
                <a:cs typeface="Microsoft Sans Serif"/>
              </a:rPr>
              <a:t> </a:t>
            </a:r>
            <a:r>
              <a:rPr sz="2400" spc="-25">
                <a:latin typeface="Microsoft Sans Serif"/>
                <a:cs typeface="Microsoft Sans Serif"/>
              </a:rPr>
              <a:t>Am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9" name="Picture 18" descr="A document with text and a few words&#10;&#10;AI-generated content may be incorrect.">
            <a:extLst>
              <a:ext uri="{FF2B5EF4-FFF2-40B4-BE49-F238E27FC236}">
                <a16:creationId xmlns:a16="http://schemas.microsoft.com/office/drawing/2014/main" id="{1B955C49-6626-9942-4663-453B7640C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876080"/>
            <a:ext cx="4235958" cy="5762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3555"/>
            <a:ext cx="213360" cy="91440"/>
          </a:xfrm>
          <a:custGeom>
            <a:avLst/>
            <a:gdLst/>
            <a:ahLst/>
            <a:cxnLst/>
            <a:rect l="l" t="t" r="r" b="b"/>
            <a:pathLst>
              <a:path w="213360" h="91439">
                <a:moveTo>
                  <a:pt x="0" y="91439"/>
                </a:moveTo>
                <a:lnTo>
                  <a:pt x="213360" y="91439"/>
                </a:lnTo>
                <a:lnTo>
                  <a:pt x="21336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95404" y="2543555"/>
            <a:ext cx="196850" cy="91440"/>
          </a:xfrm>
          <a:custGeom>
            <a:avLst/>
            <a:gdLst/>
            <a:ahLst/>
            <a:cxnLst/>
            <a:rect l="l" t="t" r="r" b="b"/>
            <a:pathLst>
              <a:path w="196850" h="91439">
                <a:moveTo>
                  <a:pt x="0" y="91439"/>
                </a:moveTo>
                <a:lnTo>
                  <a:pt x="196596" y="91439"/>
                </a:lnTo>
                <a:lnTo>
                  <a:pt x="19659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123548" y="56260"/>
            <a:ext cx="990600" cy="1233805"/>
            <a:chOff x="11123548" y="56260"/>
            <a:chExt cx="990600" cy="1233805"/>
          </a:xfrm>
        </p:grpSpPr>
        <p:sp>
          <p:nvSpPr>
            <p:cNvPr id="5" name="object 5"/>
            <p:cNvSpPr/>
            <p:nvPr/>
          </p:nvSpPr>
          <p:spPr>
            <a:xfrm>
              <a:off x="11129771" y="59435"/>
              <a:ext cx="923290" cy="1023619"/>
            </a:xfrm>
            <a:custGeom>
              <a:avLst/>
              <a:gdLst/>
              <a:ahLst/>
              <a:cxnLst/>
              <a:rect l="l" t="t" r="r" b="b"/>
              <a:pathLst>
                <a:path w="923290" h="1023619">
                  <a:moveTo>
                    <a:pt x="240792" y="281940"/>
                  </a:moveTo>
                  <a:lnTo>
                    <a:pt x="561975" y="603123"/>
                  </a:lnTo>
                </a:path>
                <a:path w="923290" h="1023619">
                  <a:moveTo>
                    <a:pt x="0" y="670560"/>
                  </a:moveTo>
                  <a:lnTo>
                    <a:pt x="560958" y="603504"/>
                  </a:lnTo>
                </a:path>
                <a:path w="923290" h="1023619">
                  <a:moveTo>
                    <a:pt x="0" y="670306"/>
                  </a:moveTo>
                  <a:lnTo>
                    <a:pt x="239649" y="281940"/>
                  </a:lnTo>
                </a:path>
                <a:path w="923290" h="1023619">
                  <a:moveTo>
                    <a:pt x="562355" y="603250"/>
                  </a:moveTo>
                  <a:lnTo>
                    <a:pt x="802004" y="0"/>
                  </a:lnTo>
                </a:path>
                <a:path w="923290" h="1023619">
                  <a:moveTo>
                    <a:pt x="240792" y="282067"/>
                  </a:moveTo>
                  <a:lnTo>
                    <a:pt x="801751" y="0"/>
                  </a:lnTo>
                </a:path>
                <a:path w="923290" h="1023619">
                  <a:moveTo>
                    <a:pt x="120396" y="1023239"/>
                  </a:moveTo>
                  <a:lnTo>
                    <a:pt x="561467" y="603504"/>
                  </a:lnTo>
                </a:path>
                <a:path w="923290" h="1023619">
                  <a:moveTo>
                    <a:pt x="0" y="670560"/>
                  </a:moveTo>
                  <a:lnTo>
                    <a:pt x="119887" y="1022350"/>
                  </a:lnTo>
                </a:path>
                <a:path w="923290" h="1023619">
                  <a:moveTo>
                    <a:pt x="562355" y="603504"/>
                  </a:moveTo>
                  <a:lnTo>
                    <a:pt x="923162" y="86360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68912" y="344042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4">
                  <a:moveTo>
                    <a:pt x="0" y="0"/>
                  </a:moveTo>
                  <a:lnTo>
                    <a:pt x="76326" y="0"/>
                  </a:lnTo>
                </a:path>
              </a:pathLst>
            </a:custGeom>
            <a:ln w="11683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6723" y="59435"/>
              <a:ext cx="984250" cy="1227455"/>
            </a:xfrm>
            <a:custGeom>
              <a:avLst/>
              <a:gdLst/>
              <a:ahLst/>
              <a:cxnLst/>
              <a:rect l="l" t="t" r="r" b="b"/>
              <a:pathLst>
                <a:path w="984250" h="1227455">
                  <a:moveTo>
                    <a:pt x="804672" y="0"/>
                  </a:moveTo>
                  <a:lnTo>
                    <a:pt x="524255" y="286385"/>
                  </a:lnTo>
                </a:path>
                <a:path w="984250" h="1227455">
                  <a:moveTo>
                    <a:pt x="123444" y="1022604"/>
                  </a:moveTo>
                  <a:lnTo>
                    <a:pt x="562482" y="1226693"/>
                  </a:lnTo>
                </a:path>
                <a:path w="984250" h="1227455">
                  <a:moveTo>
                    <a:pt x="562355" y="1226947"/>
                  </a:moveTo>
                  <a:lnTo>
                    <a:pt x="925068" y="864108"/>
                  </a:lnTo>
                </a:path>
                <a:path w="984250" h="1227455">
                  <a:moveTo>
                    <a:pt x="565403" y="603123"/>
                  </a:moveTo>
                  <a:lnTo>
                    <a:pt x="984123" y="443484"/>
                  </a:lnTo>
                </a:path>
                <a:path w="984250" h="1227455">
                  <a:moveTo>
                    <a:pt x="122174" y="1022223"/>
                  </a:moveTo>
                  <a:lnTo>
                    <a:pt x="1524" y="1021080"/>
                  </a:lnTo>
                </a:path>
                <a:path w="984250" h="1227455">
                  <a:moveTo>
                    <a:pt x="123444" y="120396"/>
                  </a:moveTo>
                  <a:lnTo>
                    <a:pt x="245236" y="287400"/>
                  </a:lnTo>
                </a:path>
                <a:path w="984250" h="1227455">
                  <a:moveTo>
                    <a:pt x="3048" y="671449"/>
                  </a:moveTo>
                  <a:lnTo>
                    <a:pt x="118872" y="120396"/>
                  </a:lnTo>
                </a:path>
                <a:path w="984250" h="1227455">
                  <a:moveTo>
                    <a:pt x="121920" y="125222"/>
                  </a:moveTo>
                  <a:lnTo>
                    <a:pt x="803909" y="12192"/>
                  </a:lnTo>
                </a:path>
                <a:path w="984250" h="1227455">
                  <a:moveTo>
                    <a:pt x="3936" y="670560"/>
                  </a:moveTo>
                  <a:lnTo>
                    <a:pt x="0" y="102031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234168" y="804544"/>
            <a:ext cx="417830" cy="546735"/>
          </a:xfrm>
          <a:custGeom>
            <a:avLst/>
            <a:gdLst/>
            <a:ahLst/>
            <a:cxnLst/>
            <a:rect l="l" t="t" r="r" b="b"/>
            <a:pathLst>
              <a:path w="417829" h="546735">
                <a:moveTo>
                  <a:pt x="0" y="362076"/>
                </a:moveTo>
                <a:lnTo>
                  <a:pt x="274447" y="0"/>
                </a:lnTo>
              </a:path>
              <a:path w="417829" h="546735">
                <a:moveTo>
                  <a:pt x="417322" y="546607"/>
                </a:moveTo>
                <a:lnTo>
                  <a:pt x="274447" y="0"/>
                </a:lnTo>
              </a:path>
              <a:path w="417829" h="546735">
                <a:moveTo>
                  <a:pt x="417322" y="546607"/>
                </a:moveTo>
                <a:lnTo>
                  <a:pt x="0" y="362076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875139" y="406654"/>
            <a:ext cx="1254125" cy="948055"/>
            <a:chOff x="9875139" y="406654"/>
            <a:chExt cx="1254125" cy="948055"/>
          </a:xfrm>
        </p:grpSpPr>
        <p:sp>
          <p:nvSpPr>
            <p:cNvPr id="10" name="object 10"/>
            <p:cNvSpPr/>
            <p:nvPr/>
          </p:nvSpPr>
          <p:spPr>
            <a:xfrm>
              <a:off x="9878314" y="409829"/>
              <a:ext cx="1247775" cy="941705"/>
            </a:xfrm>
            <a:custGeom>
              <a:avLst/>
              <a:gdLst/>
              <a:ahLst/>
              <a:cxnLst/>
              <a:rect l="l" t="t" r="r" b="b"/>
              <a:pathLst>
                <a:path w="1247775" h="941705">
                  <a:moveTo>
                    <a:pt x="0" y="239522"/>
                  </a:moveTo>
                  <a:lnTo>
                    <a:pt x="414146" y="1905"/>
                  </a:lnTo>
                </a:path>
                <a:path w="1247775" h="941705">
                  <a:moveTo>
                    <a:pt x="630301" y="394716"/>
                  </a:moveTo>
                  <a:lnTo>
                    <a:pt x="0" y="239522"/>
                  </a:lnTo>
                </a:path>
                <a:path w="1247775" h="941705">
                  <a:moveTo>
                    <a:pt x="355853" y="756793"/>
                  </a:moveTo>
                  <a:lnTo>
                    <a:pt x="0" y="239522"/>
                  </a:lnTo>
                </a:path>
                <a:path w="1247775" h="941705">
                  <a:moveTo>
                    <a:pt x="1105407" y="774573"/>
                  </a:moveTo>
                  <a:lnTo>
                    <a:pt x="629411" y="394843"/>
                  </a:lnTo>
                </a:path>
                <a:path w="1247775" h="941705">
                  <a:moveTo>
                    <a:pt x="773176" y="941324"/>
                  </a:moveTo>
                  <a:lnTo>
                    <a:pt x="1105407" y="774573"/>
                  </a:lnTo>
                </a:path>
                <a:path w="1247775" h="941705">
                  <a:moveTo>
                    <a:pt x="1247393" y="309880"/>
                  </a:moveTo>
                  <a:lnTo>
                    <a:pt x="629411" y="394843"/>
                  </a:lnTo>
                </a:path>
                <a:path w="1247775" h="941705">
                  <a:moveTo>
                    <a:pt x="630301" y="394716"/>
                  </a:moveTo>
                  <a:lnTo>
                    <a:pt x="838834" y="1905"/>
                  </a:lnTo>
                </a:path>
                <a:path w="1247775" h="941705">
                  <a:moveTo>
                    <a:pt x="354710" y="754888"/>
                  </a:moveTo>
                  <a:lnTo>
                    <a:pt x="322071" y="478282"/>
                  </a:lnTo>
                </a:path>
                <a:path w="1247775" h="941705">
                  <a:moveTo>
                    <a:pt x="0" y="239522"/>
                  </a:moveTo>
                  <a:lnTo>
                    <a:pt x="321944" y="478282"/>
                  </a:lnTo>
                </a:path>
                <a:path w="1247775" h="941705">
                  <a:moveTo>
                    <a:pt x="1105407" y="774573"/>
                  </a:moveTo>
                  <a:lnTo>
                    <a:pt x="1247647" y="311785"/>
                  </a:lnTo>
                </a:path>
                <a:path w="1247775" h="941705">
                  <a:moveTo>
                    <a:pt x="1247647" y="311785"/>
                  </a:moveTo>
                  <a:lnTo>
                    <a:pt x="838834" y="1905"/>
                  </a:lnTo>
                </a:path>
                <a:path w="1247775" h="941705">
                  <a:moveTo>
                    <a:pt x="629411" y="394843"/>
                  </a:moveTo>
                  <a:lnTo>
                    <a:pt x="414146" y="1905"/>
                  </a:lnTo>
                </a:path>
                <a:path w="1247775" h="941705">
                  <a:moveTo>
                    <a:pt x="414146" y="1905"/>
                  </a:moveTo>
                  <a:lnTo>
                    <a:pt x="838453" y="0"/>
                  </a:lnTo>
                </a:path>
                <a:path w="1247775" h="941705">
                  <a:moveTo>
                    <a:pt x="316737" y="479044"/>
                  </a:moveTo>
                  <a:lnTo>
                    <a:pt x="629411" y="39484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2960" y="1185798"/>
              <a:ext cx="15875" cy="120014"/>
            </a:xfrm>
            <a:custGeom>
              <a:avLst/>
              <a:gdLst/>
              <a:ahLst/>
              <a:cxnLst/>
              <a:rect l="l" t="t" r="r" b="b"/>
              <a:pathLst>
                <a:path w="15875" h="120015">
                  <a:moveTo>
                    <a:pt x="0" y="0"/>
                  </a:moveTo>
                  <a:lnTo>
                    <a:pt x="15367" y="11963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89998" y="647700"/>
              <a:ext cx="1108710" cy="703580"/>
            </a:xfrm>
            <a:custGeom>
              <a:avLst/>
              <a:gdLst/>
              <a:ahLst/>
              <a:cxnLst/>
              <a:rect l="l" t="t" r="r" b="b"/>
              <a:pathLst>
                <a:path w="1108709" h="703580">
                  <a:moveTo>
                    <a:pt x="199390" y="659764"/>
                  </a:moveTo>
                  <a:lnTo>
                    <a:pt x="348106" y="516254"/>
                  </a:lnTo>
                </a:path>
                <a:path w="1108709" h="703580">
                  <a:moveTo>
                    <a:pt x="761492" y="703452"/>
                  </a:moveTo>
                  <a:lnTo>
                    <a:pt x="199898" y="663701"/>
                  </a:lnTo>
                </a:path>
                <a:path w="1108709" h="703580">
                  <a:moveTo>
                    <a:pt x="204977" y="660273"/>
                  </a:moveTo>
                  <a:lnTo>
                    <a:pt x="0" y="0"/>
                  </a:lnTo>
                </a:path>
                <a:path w="1108709" h="703580">
                  <a:moveTo>
                    <a:pt x="761492" y="703452"/>
                  </a:moveTo>
                  <a:lnTo>
                    <a:pt x="1108582" y="65976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094846" y="1217167"/>
            <a:ext cx="591820" cy="531495"/>
          </a:xfrm>
          <a:custGeom>
            <a:avLst/>
            <a:gdLst/>
            <a:ahLst/>
            <a:cxnLst/>
            <a:rect l="l" t="t" r="r" b="b"/>
            <a:pathLst>
              <a:path w="591820" h="531494">
                <a:moveTo>
                  <a:pt x="99441" y="0"/>
                </a:moveTo>
                <a:lnTo>
                  <a:pt x="591311" y="218059"/>
                </a:lnTo>
              </a:path>
              <a:path w="591820" h="531494">
                <a:moveTo>
                  <a:pt x="0" y="531368"/>
                </a:moveTo>
                <a:lnTo>
                  <a:pt x="99441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94288" y="666495"/>
            <a:ext cx="886460" cy="551180"/>
          </a:xfrm>
          <a:custGeom>
            <a:avLst/>
            <a:gdLst/>
            <a:ahLst/>
            <a:cxnLst/>
            <a:rect l="l" t="t" r="r" b="b"/>
            <a:pathLst>
              <a:path w="886459" h="551180">
                <a:moveTo>
                  <a:pt x="499490" y="0"/>
                </a:moveTo>
                <a:lnTo>
                  <a:pt x="886078" y="412750"/>
                </a:lnTo>
              </a:path>
              <a:path w="886459" h="551180">
                <a:moveTo>
                  <a:pt x="0" y="550671"/>
                </a:moveTo>
                <a:lnTo>
                  <a:pt x="49949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86158" y="1435227"/>
            <a:ext cx="506095" cy="132715"/>
          </a:xfrm>
          <a:custGeom>
            <a:avLst/>
            <a:gdLst/>
            <a:ahLst/>
            <a:cxnLst/>
            <a:rect l="l" t="t" r="r" b="b"/>
            <a:pathLst>
              <a:path w="506095" h="132715">
                <a:moveTo>
                  <a:pt x="0" y="0"/>
                </a:moveTo>
                <a:lnTo>
                  <a:pt x="505841" y="132638"/>
                </a:lnTo>
              </a:path>
            </a:pathLst>
          </a:custGeom>
          <a:ln w="6349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96066" y="1102613"/>
            <a:ext cx="310515" cy="113030"/>
          </a:xfrm>
          <a:custGeom>
            <a:avLst/>
            <a:gdLst/>
            <a:ahLst/>
            <a:cxnLst/>
            <a:rect l="l" t="t" r="r" b="b"/>
            <a:pathLst>
              <a:path w="310515" h="113030">
                <a:moveTo>
                  <a:pt x="0" y="112775"/>
                </a:moveTo>
                <a:lnTo>
                  <a:pt x="310006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49430" y="1577141"/>
            <a:ext cx="242570" cy="547370"/>
          </a:xfrm>
          <a:custGeom>
            <a:avLst/>
            <a:gdLst/>
            <a:ahLst/>
            <a:cxnLst/>
            <a:rect l="l" t="t" r="r" b="b"/>
            <a:pathLst>
              <a:path w="242570" h="547369">
                <a:moveTo>
                  <a:pt x="0" y="547314"/>
                </a:moveTo>
                <a:lnTo>
                  <a:pt x="242570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85778" y="1079246"/>
            <a:ext cx="506730" cy="464820"/>
          </a:xfrm>
          <a:custGeom>
            <a:avLst/>
            <a:gdLst/>
            <a:ahLst/>
            <a:cxnLst/>
            <a:rect l="l" t="t" r="r" b="b"/>
            <a:pathLst>
              <a:path w="506729" h="464819">
                <a:moveTo>
                  <a:pt x="0" y="354964"/>
                </a:moveTo>
                <a:lnTo>
                  <a:pt x="394589" y="0"/>
                </a:lnTo>
              </a:path>
              <a:path w="506729" h="464819">
                <a:moveTo>
                  <a:pt x="394589" y="0"/>
                </a:moveTo>
                <a:lnTo>
                  <a:pt x="506222" y="464513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88040" y="679450"/>
            <a:ext cx="711200" cy="1069340"/>
          </a:xfrm>
          <a:custGeom>
            <a:avLst/>
            <a:gdLst/>
            <a:ahLst/>
            <a:cxnLst/>
            <a:rect l="l" t="t" r="r" b="b"/>
            <a:pathLst>
              <a:path w="711200" h="1069339">
                <a:moveTo>
                  <a:pt x="4444" y="409066"/>
                </a:moveTo>
                <a:lnTo>
                  <a:pt x="210311" y="541654"/>
                </a:lnTo>
              </a:path>
              <a:path w="711200" h="1069339">
                <a:moveTo>
                  <a:pt x="106806" y="1069086"/>
                </a:moveTo>
                <a:lnTo>
                  <a:pt x="0" y="410845"/>
                </a:lnTo>
              </a:path>
              <a:path w="711200" h="1069339">
                <a:moveTo>
                  <a:pt x="5460" y="415671"/>
                </a:moveTo>
                <a:lnTo>
                  <a:pt x="710818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77706" y="322961"/>
            <a:ext cx="386715" cy="284480"/>
          </a:xfrm>
          <a:custGeom>
            <a:avLst/>
            <a:gdLst/>
            <a:ahLst/>
            <a:cxnLst/>
            <a:rect l="l" t="t" r="r" b="b"/>
            <a:pathLst>
              <a:path w="386715" h="284480">
                <a:moveTo>
                  <a:pt x="87249" y="0"/>
                </a:moveTo>
                <a:lnTo>
                  <a:pt x="386334" y="91694"/>
                </a:lnTo>
              </a:path>
              <a:path w="386715" h="284480">
                <a:moveTo>
                  <a:pt x="0" y="283972"/>
                </a:moveTo>
                <a:lnTo>
                  <a:pt x="386334" y="91694"/>
                </a:lnTo>
              </a:path>
              <a:path w="386715" h="284480">
                <a:moveTo>
                  <a:pt x="0" y="283972"/>
                </a:moveTo>
                <a:lnTo>
                  <a:pt x="87249" y="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9037955" y="6985"/>
            <a:ext cx="744855" cy="800735"/>
            <a:chOff x="9037955" y="6985"/>
            <a:chExt cx="744855" cy="800735"/>
          </a:xfrm>
        </p:grpSpPr>
        <p:sp>
          <p:nvSpPr>
            <p:cNvPr id="22" name="object 22"/>
            <p:cNvSpPr/>
            <p:nvPr/>
          </p:nvSpPr>
          <p:spPr>
            <a:xfrm>
              <a:off x="9077706" y="10160"/>
              <a:ext cx="650875" cy="761365"/>
            </a:xfrm>
            <a:custGeom>
              <a:avLst/>
              <a:gdLst/>
              <a:ahLst/>
              <a:cxnLst/>
              <a:rect l="l" t="t" r="r" b="b"/>
              <a:pathLst>
                <a:path w="650875" h="761365">
                  <a:moveTo>
                    <a:pt x="426974" y="0"/>
                  </a:moveTo>
                  <a:lnTo>
                    <a:pt x="650748" y="199009"/>
                  </a:lnTo>
                </a:path>
                <a:path w="650875" h="761365">
                  <a:moveTo>
                    <a:pt x="386334" y="404495"/>
                  </a:moveTo>
                  <a:lnTo>
                    <a:pt x="426974" y="0"/>
                  </a:lnTo>
                </a:path>
                <a:path w="650875" h="761365">
                  <a:moveTo>
                    <a:pt x="87249" y="312800"/>
                  </a:moveTo>
                  <a:lnTo>
                    <a:pt x="426974" y="0"/>
                  </a:lnTo>
                </a:path>
                <a:path w="650875" h="761365">
                  <a:moveTo>
                    <a:pt x="161671" y="761111"/>
                  </a:moveTo>
                  <a:lnTo>
                    <a:pt x="386079" y="403987"/>
                  </a:lnTo>
                </a:path>
                <a:path w="650875" h="761365">
                  <a:moveTo>
                    <a:pt x="0" y="596773"/>
                  </a:moveTo>
                  <a:lnTo>
                    <a:pt x="161671" y="76111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63786" y="414147"/>
              <a:ext cx="135255" cy="350520"/>
            </a:xfrm>
            <a:custGeom>
              <a:avLst/>
              <a:gdLst/>
              <a:ahLst/>
              <a:cxnLst/>
              <a:rect l="l" t="t" r="r" b="b"/>
              <a:pathLst>
                <a:path w="135254" h="350520">
                  <a:moveTo>
                    <a:pt x="135000" y="3500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41130" y="10160"/>
              <a:ext cx="738505" cy="793750"/>
            </a:xfrm>
            <a:custGeom>
              <a:avLst/>
              <a:gdLst/>
              <a:ahLst/>
              <a:cxnLst/>
              <a:rect l="l" t="t" r="r" b="b"/>
              <a:pathLst>
                <a:path w="738504" h="793750">
                  <a:moveTo>
                    <a:pt x="422910" y="404495"/>
                  </a:moveTo>
                  <a:lnTo>
                    <a:pt x="736980" y="450977"/>
                  </a:lnTo>
                </a:path>
                <a:path w="738504" h="793750">
                  <a:moveTo>
                    <a:pt x="124968" y="311785"/>
                  </a:moveTo>
                  <a:lnTo>
                    <a:pt x="325120" y="237998"/>
                  </a:lnTo>
                </a:path>
                <a:path w="738504" h="793750">
                  <a:moveTo>
                    <a:pt x="463550" y="0"/>
                  </a:moveTo>
                  <a:lnTo>
                    <a:pt x="325120" y="237998"/>
                  </a:lnTo>
                </a:path>
                <a:path w="738504" h="793750">
                  <a:moveTo>
                    <a:pt x="198247" y="761111"/>
                  </a:moveTo>
                  <a:lnTo>
                    <a:pt x="556260" y="754507"/>
                  </a:lnTo>
                </a:path>
                <a:path w="738504" h="793750">
                  <a:moveTo>
                    <a:pt x="556260" y="754507"/>
                  </a:moveTo>
                  <a:lnTo>
                    <a:pt x="736980" y="450977"/>
                  </a:lnTo>
                </a:path>
                <a:path w="738504" h="793750">
                  <a:moveTo>
                    <a:pt x="422655" y="403987"/>
                  </a:moveTo>
                  <a:lnTo>
                    <a:pt x="687324" y="199009"/>
                  </a:lnTo>
                </a:path>
                <a:path w="738504" h="793750">
                  <a:moveTo>
                    <a:pt x="687324" y="199009"/>
                  </a:moveTo>
                  <a:lnTo>
                    <a:pt x="738377" y="450469"/>
                  </a:lnTo>
                </a:path>
                <a:path w="738504" h="793750">
                  <a:moveTo>
                    <a:pt x="323976" y="235076"/>
                  </a:moveTo>
                  <a:lnTo>
                    <a:pt x="422655" y="403987"/>
                  </a:lnTo>
                </a:path>
                <a:path w="738504" h="793750">
                  <a:moveTo>
                    <a:pt x="197230" y="760984"/>
                  </a:moveTo>
                  <a:lnTo>
                    <a:pt x="110744" y="793623"/>
                  </a:lnTo>
                </a:path>
                <a:path w="738504" h="793750">
                  <a:moveTo>
                    <a:pt x="2921" y="254635"/>
                  </a:moveTo>
                  <a:lnTo>
                    <a:pt x="126111" y="314706"/>
                  </a:lnTo>
                </a:path>
                <a:path w="738504" h="793750">
                  <a:moveTo>
                    <a:pt x="36575" y="596773"/>
                  </a:moveTo>
                  <a:lnTo>
                    <a:pt x="0" y="25565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44432" y="16763"/>
              <a:ext cx="462915" cy="251460"/>
            </a:xfrm>
            <a:custGeom>
              <a:avLst/>
              <a:gdLst/>
              <a:ahLst/>
              <a:cxnLst/>
              <a:rect l="l" t="t" r="r" b="b"/>
              <a:pathLst>
                <a:path w="462915" h="251460">
                  <a:moveTo>
                    <a:pt x="0" y="251459"/>
                  </a:moveTo>
                  <a:lnTo>
                    <a:pt x="462788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77706" y="606933"/>
              <a:ext cx="73025" cy="197485"/>
            </a:xfrm>
            <a:custGeom>
              <a:avLst/>
              <a:gdLst/>
              <a:ahLst/>
              <a:cxnLst/>
              <a:rect l="l" t="t" r="r" b="b"/>
              <a:pathLst>
                <a:path w="73025" h="197484">
                  <a:moveTo>
                    <a:pt x="0" y="0"/>
                  </a:moveTo>
                  <a:lnTo>
                    <a:pt x="72771" y="197357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724263" y="1317244"/>
            <a:ext cx="614045" cy="382270"/>
          </a:xfrm>
          <a:custGeom>
            <a:avLst/>
            <a:gdLst/>
            <a:ahLst/>
            <a:cxnLst/>
            <a:rect l="l" t="t" r="r" b="b"/>
            <a:pathLst>
              <a:path w="614045" h="382269">
                <a:moveTo>
                  <a:pt x="358520" y="0"/>
                </a:moveTo>
                <a:lnTo>
                  <a:pt x="613663" y="127000"/>
                </a:lnTo>
              </a:path>
              <a:path w="614045" h="382269">
                <a:moveTo>
                  <a:pt x="422020" y="381888"/>
                </a:moveTo>
                <a:lnTo>
                  <a:pt x="358520" y="0"/>
                </a:lnTo>
              </a:path>
              <a:path w="614045" h="382269">
                <a:moveTo>
                  <a:pt x="124459" y="372363"/>
                </a:moveTo>
                <a:lnTo>
                  <a:pt x="358520" y="0"/>
                </a:lnTo>
              </a:path>
              <a:path w="614045" h="382269">
                <a:moveTo>
                  <a:pt x="358520" y="0"/>
                </a:moveTo>
                <a:lnTo>
                  <a:pt x="290702" y="253237"/>
                </a:lnTo>
              </a:path>
              <a:path w="614045" h="382269">
                <a:moveTo>
                  <a:pt x="0" y="352043"/>
                </a:moveTo>
                <a:lnTo>
                  <a:pt x="362457" y="5460"/>
                </a:lnTo>
              </a:path>
            </a:pathLst>
          </a:custGeom>
          <a:ln w="63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9226042" y="1279652"/>
            <a:ext cx="468630" cy="250825"/>
            <a:chOff x="9226042" y="1279652"/>
            <a:chExt cx="468630" cy="250825"/>
          </a:xfrm>
        </p:grpSpPr>
        <p:sp>
          <p:nvSpPr>
            <p:cNvPr id="29" name="object 29"/>
            <p:cNvSpPr/>
            <p:nvPr/>
          </p:nvSpPr>
          <p:spPr>
            <a:xfrm>
              <a:off x="9458325" y="1282827"/>
              <a:ext cx="163195" cy="81280"/>
            </a:xfrm>
            <a:custGeom>
              <a:avLst/>
              <a:gdLst/>
              <a:ahLst/>
              <a:cxnLst/>
              <a:rect l="l" t="t" r="r" b="b"/>
              <a:pathLst>
                <a:path w="163195" h="81280">
                  <a:moveTo>
                    <a:pt x="0" y="0"/>
                  </a:moveTo>
                  <a:lnTo>
                    <a:pt x="163068" y="81152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58325" y="1282827"/>
              <a:ext cx="40640" cy="244475"/>
            </a:xfrm>
            <a:custGeom>
              <a:avLst/>
              <a:gdLst/>
              <a:ahLst/>
              <a:cxnLst/>
              <a:rect l="l" t="t" r="r" b="b"/>
              <a:pathLst>
                <a:path w="40640" h="244475">
                  <a:moveTo>
                    <a:pt x="40640" y="2439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9217" y="1282827"/>
              <a:ext cx="462280" cy="243840"/>
            </a:xfrm>
            <a:custGeom>
              <a:avLst/>
              <a:gdLst/>
              <a:ahLst/>
              <a:cxnLst/>
              <a:rect l="l" t="t" r="r" b="b"/>
              <a:pathLst>
                <a:path w="462279" h="243840">
                  <a:moveTo>
                    <a:pt x="79501" y="237871"/>
                  </a:moveTo>
                  <a:lnTo>
                    <a:pt x="229107" y="0"/>
                  </a:lnTo>
                </a:path>
                <a:path w="462279" h="243840">
                  <a:moveTo>
                    <a:pt x="229107" y="0"/>
                  </a:moveTo>
                  <a:lnTo>
                    <a:pt x="185800" y="161798"/>
                  </a:lnTo>
                </a:path>
                <a:path w="462279" h="243840">
                  <a:moveTo>
                    <a:pt x="269493" y="243712"/>
                  </a:moveTo>
                  <a:lnTo>
                    <a:pt x="392175" y="81152"/>
                  </a:lnTo>
                </a:path>
                <a:path w="462279" h="243840">
                  <a:moveTo>
                    <a:pt x="392175" y="81152"/>
                  </a:moveTo>
                  <a:lnTo>
                    <a:pt x="462279" y="220599"/>
                  </a:lnTo>
                </a:path>
                <a:path w="462279" h="243840">
                  <a:moveTo>
                    <a:pt x="0" y="224917"/>
                  </a:moveTo>
                  <a:lnTo>
                    <a:pt x="231648" y="342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6231" y="2031"/>
            <a:ext cx="424561" cy="477139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213359" y="0"/>
            <a:ext cx="11978640" cy="6733540"/>
            <a:chOff x="213359" y="0"/>
            <a:chExt cx="11978640" cy="6733540"/>
          </a:xfrm>
        </p:grpSpPr>
        <p:sp>
          <p:nvSpPr>
            <p:cNvPr id="34" name="object 34"/>
            <p:cNvSpPr/>
            <p:nvPr/>
          </p:nvSpPr>
          <p:spPr>
            <a:xfrm>
              <a:off x="11445240" y="0"/>
              <a:ext cx="373380" cy="1363980"/>
            </a:xfrm>
            <a:custGeom>
              <a:avLst/>
              <a:gdLst/>
              <a:ahLst/>
              <a:cxnLst/>
              <a:rect l="l" t="t" r="r" b="b"/>
              <a:pathLst>
                <a:path w="373379" h="1363980">
                  <a:moveTo>
                    <a:pt x="0" y="1363980"/>
                  </a:moveTo>
                  <a:lnTo>
                    <a:pt x="373379" y="1363980"/>
                  </a:lnTo>
                  <a:lnTo>
                    <a:pt x="373379" y="0"/>
                  </a:lnTo>
                  <a:lnTo>
                    <a:pt x="0" y="0"/>
                  </a:lnTo>
                  <a:lnTo>
                    <a:pt x="0" y="136398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18619" y="0"/>
              <a:ext cx="373380" cy="2552700"/>
            </a:xfrm>
            <a:custGeom>
              <a:avLst/>
              <a:gdLst/>
              <a:ahLst/>
              <a:cxnLst/>
              <a:rect l="l" t="t" r="r" b="b"/>
              <a:pathLst>
                <a:path w="373379" h="2552700">
                  <a:moveTo>
                    <a:pt x="373379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73379" y="2552700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3359" y="1363980"/>
              <a:ext cx="11782425" cy="5021580"/>
            </a:xfrm>
            <a:custGeom>
              <a:avLst/>
              <a:gdLst/>
              <a:ahLst/>
              <a:cxnLst/>
              <a:rect l="l" t="t" r="r" b="b"/>
              <a:pathLst>
                <a:path w="11782425" h="5021580">
                  <a:moveTo>
                    <a:pt x="11782044" y="0"/>
                  </a:moveTo>
                  <a:lnTo>
                    <a:pt x="0" y="0"/>
                  </a:lnTo>
                  <a:lnTo>
                    <a:pt x="0" y="5021580"/>
                  </a:lnTo>
                  <a:lnTo>
                    <a:pt x="11782044" y="5021580"/>
                  </a:lnTo>
                  <a:lnTo>
                    <a:pt x="1178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" y="1363978"/>
              <a:ext cx="10346436" cy="536905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/>
              <a:t>LATAR</a:t>
            </a:r>
            <a:r>
              <a:rPr spc="-80"/>
              <a:t> </a:t>
            </a:r>
            <a:r>
              <a:rPr spc="-270"/>
              <a:t>BELAKANG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5175" cy="2635250"/>
            <a:chOff x="0" y="0"/>
            <a:chExt cx="12195175" cy="2635250"/>
          </a:xfrm>
        </p:grpSpPr>
        <p:sp>
          <p:nvSpPr>
            <p:cNvPr id="3" name="object 3"/>
            <p:cNvSpPr/>
            <p:nvPr/>
          </p:nvSpPr>
          <p:spPr>
            <a:xfrm>
              <a:off x="4064508" y="2543555"/>
              <a:ext cx="4063365" cy="91440"/>
            </a:xfrm>
            <a:custGeom>
              <a:avLst/>
              <a:gdLst/>
              <a:ahLst/>
              <a:cxnLst/>
              <a:rect l="l" t="t" r="r" b="b"/>
              <a:pathLst>
                <a:path w="4063365" h="91439">
                  <a:moveTo>
                    <a:pt x="406298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2984" y="91439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543555"/>
              <a:ext cx="4064635" cy="91440"/>
            </a:xfrm>
            <a:custGeom>
              <a:avLst/>
              <a:gdLst/>
              <a:ahLst/>
              <a:cxnLst/>
              <a:rect l="l" t="t" r="r" b="b"/>
              <a:pathLst>
                <a:path w="4064635" h="91439">
                  <a:moveTo>
                    <a:pt x="40645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4508" y="91439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7492" y="2543555"/>
              <a:ext cx="4064635" cy="91440"/>
            </a:xfrm>
            <a:custGeom>
              <a:avLst/>
              <a:gdLst/>
              <a:ahLst/>
              <a:cxnLst/>
              <a:rect l="l" t="t" r="r" b="b"/>
              <a:pathLst>
                <a:path w="4064634" h="91439">
                  <a:moveTo>
                    <a:pt x="4064507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4507" y="91439"/>
                  </a:lnTo>
                  <a:lnTo>
                    <a:pt x="406450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29771" y="59435"/>
              <a:ext cx="923290" cy="1023619"/>
            </a:xfrm>
            <a:custGeom>
              <a:avLst/>
              <a:gdLst/>
              <a:ahLst/>
              <a:cxnLst/>
              <a:rect l="l" t="t" r="r" b="b"/>
              <a:pathLst>
                <a:path w="923290" h="1023619">
                  <a:moveTo>
                    <a:pt x="240792" y="281940"/>
                  </a:moveTo>
                  <a:lnTo>
                    <a:pt x="561975" y="603123"/>
                  </a:lnTo>
                </a:path>
                <a:path w="923290" h="1023619">
                  <a:moveTo>
                    <a:pt x="0" y="670560"/>
                  </a:moveTo>
                  <a:lnTo>
                    <a:pt x="560958" y="603504"/>
                  </a:lnTo>
                </a:path>
                <a:path w="923290" h="1023619">
                  <a:moveTo>
                    <a:pt x="0" y="670306"/>
                  </a:moveTo>
                  <a:lnTo>
                    <a:pt x="239649" y="281940"/>
                  </a:lnTo>
                </a:path>
                <a:path w="923290" h="1023619">
                  <a:moveTo>
                    <a:pt x="562355" y="603250"/>
                  </a:moveTo>
                  <a:lnTo>
                    <a:pt x="802004" y="0"/>
                  </a:lnTo>
                </a:path>
                <a:path w="923290" h="1023619">
                  <a:moveTo>
                    <a:pt x="240792" y="282067"/>
                  </a:moveTo>
                  <a:lnTo>
                    <a:pt x="801751" y="0"/>
                  </a:lnTo>
                </a:path>
                <a:path w="923290" h="1023619">
                  <a:moveTo>
                    <a:pt x="120396" y="1023239"/>
                  </a:moveTo>
                  <a:lnTo>
                    <a:pt x="561467" y="603504"/>
                  </a:lnTo>
                </a:path>
                <a:path w="923290" h="1023619">
                  <a:moveTo>
                    <a:pt x="0" y="670560"/>
                  </a:moveTo>
                  <a:lnTo>
                    <a:pt x="119887" y="1022350"/>
                  </a:lnTo>
                </a:path>
                <a:path w="923290" h="1023619">
                  <a:moveTo>
                    <a:pt x="562355" y="603504"/>
                  </a:moveTo>
                  <a:lnTo>
                    <a:pt x="923162" y="86360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68913" y="344043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4">
                  <a:moveTo>
                    <a:pt x="0" y="0"/>
                  </a:moveTo>
                  <a:lnTo>
                    <a:pt x="76326" y="0"/>
                  </a:lnTo>
                </a:path>
              </a:pathLst>
            </a:custGeom>
            <a:ln w="11683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6723" y="59435"/>
              <a:ext cx="984250" cy="1227455"/>
            </a:xfrm>
            <a:custGeom>
              <a:avLst/>
              <a:gdLst/>
              <a:ahLst/>
              <a:cxnLst/>
              <a:rect l="l" t="t" r="r" b="b"/>
              <a:pathLst>
                <a:path w="984250" h="1227455">
                  <a:moveTo>
                    <a:pt x="804672" y="0"/>
                  </a:moveTo>
                  <a:lnTo>
                    <a:pt x="524255" y="286385"/>
                  </a:lnTo>
                </a:path>
                <a:path w="984250" h="1227455">
                  <a:moveTo>
                    <a:pt x="123444" y="1022604"/>
                  </a:moveTo>
                  <a:lnTo>
                    <a:pt x="562482" y="1226693"/>
                  </a:lnTo>
                </a:path>
                <a:path w="984250" h="1227455">
                  <a:moveTo>
                    <a:pt x="562355" y="1226947"/>
                  </a:moveTo>
                  <a:lnTo>
                    <a:pt x="925068" y="864108"/>
                  </a:lnTo>
                </a:path>
                <a:path w="984250" h="1227455">
                  <a:moveTo>
                    <a:pt x="565403" y="603123"/>
                  </a:moveTo>
                  <a:lnTo>
                    <a:pt x="984123" y="443484"/>
                  </a:lnTo>
                </a:path>
                <a:path w="984250" h="1227455">
                  <a:moveTo>
                    <a:pt x="122174" y="1022223"/>
                  </a:moveTo>
                  <a:lnTo>
                    <a:pt x="1524" y="1021080"/>
                  </a:lnTo>
                </a:path>
                <a:path w="984250" h="1227455">
                  <a:moveTo>
                    <a:pt x="123444" y="120396"/>
                  </a:moveTo>
                  <a:lnTo>
                    <a:pt x="245236" y="287400"/>
                  </a:lnTo>
                </a:path>
                <a:path w="984250" h="1227455">
                  <a:moveTo>
                    <a:pt x="3048" y="671449"/>
                  </a:moveTo>
                  <a:lnTo>
                    <a:pt x="118872" y="120396"/>
                  </a:lnTo>
                </a:path>
                <a:path w="984250" h="1227455">
                  <a:moveTo>
                    <a:pt x="121920" y="125222"/>
                  </a:moveTo>
                  <a:lnTo>
                    <a:pt x="803909" y="12192"/>
                  </a:lnTo>
                </a:path>
                <a:path w="984250" h="1227455">
                  <a:moveTo>
                    <a:pt x="3936" y="670560"/>
                  </a:moveTo>
                  <a:lnTo>
                    <a:pt x="0" y="102031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8314" y="409829"/>
              <a:ext cx="1247775" cy="941705"/>
            </a:xfrm>
            <a:custGeom>
              <a:avLst/>
              <a:gdLst/>
              <a:ahLst/>
              <a:cxnLst/>
              <a:rect l="l" t="t" r="r" b="b"/>
              <a:pathLst>
                <a:path w="1247775" h="941705">
                  <a:moveTo>
                    <a:pt x="355853" y="756793"/>
                  </a:moveTo>
                  <a:lnTo>
                    <a:pt x="630301" y="394716"/>
                  </a:lnTo>
                </a:path>
                <a:path w="1247775" h="941705">
                  <a:moveTo>
                    <a:pt x="773176" y="941324"/>
                  </a:moveTo>
                  <a:lnTo>
                    <a:pt x="630301" y="394716"/>
                  </a:lnTo>
                </a:path>
                <a:path w="1247775" h="941705">
                  <a:moveTo>
                    <a:pt x="773176" y="941324"/>
                  </a:moveTo>
                  <a:lnTo>
                    <a:pt x="355853" y="756793"/>
                  </a:lnTo>
                </a:path>
                <a:path w="1247775" h="941705">
                  <a:moveTo>
                    <a:pt x="0" y="239522"/>
                  </a:moveTo>
                  <a:lnTo>
                    <a:pt x="414146" y="1905"/>
                  </a:lnTo>
                </a:path>
                <a:path w="1247775" h="941705">
                  <a:moveTo>
                    <a:pt x="630301" y="394716"/>
                  </a:moveTo>
                  <a:lnTo>
                    <a:pt x="0" y="239522"/>
                  </a:lnTo>
                </a:path>
                <a:path w="1247775" h="941705">
                  <a:moveTo>
                    <a:pt x="355853" y="756793"/>
                  </a:moveTo>
                  <a:lnTo>
                    <a:pt x="0" y="239522"/>
                  </a:lnTo>
                </a:path>
                <a:path w="1247775" h="941705">
                  <a:moveTo>
                    <a:pt x="1105407" y="774573"/>
                  </a:moveTo>
                  <a:lnTo>
                    <a:pt x="629411" y="394843"/>
                  </a:lnTo>
                </a:path>
                <a:path w="1247775" h="941705">
                  <a:moveTo>
                    <a:pt x="773176" y="941324"/>
                  </a:moveTo>
                  <a:lnTo>
                    <a:pt x="1105407" y="774573"/>
                  </a:lnTo>
                </a:path>
                <a:path w="1247775" h="941705">
                  <a:moveTo>
                    <a:pt x="1247393" y="309880"/>
                  </a:moveTo>
                  <a:lnTo>
                    <a:pt x="629411" y="394843"/>
                  </a:lnTo>
                </a:path>
                <a:path w="1247775" h="941705">
                  <a:moveTo>
                    <a:pt x="630301" y="394716"/>
                  </a:moveTo>
                  <a:lnTo>
                    <a:pt x="838834" y="1905"/>
                  </a:lnTo>
                </a:path>
                <a:path w="1247775" h="941705">
                  <a:moveTo>
                    <a:pt x="354710" y="754888"/>
                  </a:moveTo>
                  <a:lnTo>
                    <a:pt x="322071" y="478282"/>
                  </a:lnTo>
                </a:path>
                <a:path w="1247775" h="941705">
                  <a:moveTo>
                    <a:pt x="0" y="239522"/>
                  </a:moveTo>
                  <a:lnTo>
                    <a:pt x="321944" y="478282"/>
                  </a:lnTo>
                </a:path>
                <a:path w="1247775" h="941705">
                  <a:moveTo>
                    <a:pt x="1105407" y="774573"/>
                  </a:moveTo>
                  <a:lnTo>
                    <a:pt x="1247647" y="311785"/>
                  </a:lnTo>
                </a:path>
                <a:path w="1247775" h="941705">
                  <a:moveTo>
                    <a:pt x="1247647" y="311785"/>
                  </a:moveTo>
                  <a:lnTo>
                    <a:pt x="838834" y="1905"/>
                  </a:lnTo>
                </a:path>
                <a:path w="1247775" h="941705">
                  <a:moveTo>
                    <a:pt x="629411" y="394843"/>
                  </a:moveTo>
                  <a:lnTo>
                    <a:pt x="414146" y="1905"/>
                  </a:lnTo>
                </a:path>
                <a:path w="1247775" h="941705">
                  <a:moveTo>
                    <a:pt x="414146" y="1905"/>
                  </a:moveTo>
                  <a:lnTo>
                    <a:pt x="838453" y="0"/>
                  </a:lnTo>
                </a:path>
                <a:path w="1247775" h="941705">
                  <a:moveTo>
                    <a:pt x="316737" y="479044"/>
                  </a:moveTo>
                  <a:lnTo>
                    <a:pt x="629411" y="39484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82959" y="1185799"/>
              <a:ext cx="15875" cy="120014"/>
            </a:xfrm>
            <a:custGeom>
              <a:avLst/>
              <a:gdLst/>
              <a:ahLst/>
              <a:cxnLst/>
              <a:rect l="l" t="t" r="r" b="b"/>
              <a:pathLst>
                <a:path w="15875" h="120015">
                  <a:moveTo>
                    <a:pt x="0" y="0"/>
                  </a:moveTo>
                  <a:lnTo>
                    <a:pt x="15367" y="11963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89997" y="647700"/>
              <a:ext cx="1265555" cy="1889125"/>
            </a:xfrm>
            <a:custGeom>
              <a:avLst/>
              <a:gdLst/>
              <a:ahLst/>
              <a:cxnLst/>
              <a:rect l="l" t="t" r="r" b="b"/>
              <a:pathLst>
                <a:path w="1265554" h="1889125">
                  <a:moveTo>
                    <a:pt x="199390" y="659764"/>
                  </a:moveTo>
                  <a:lnTo>
                    <a:pt x="348106" y="516254"/>
                  </a:lnTo>
                </a:path>
                <a:path w="1265554" h="1889125">
                  <a:moveTo>
                    <a:pt x="761492" y="703452"/>
                  </a:moveTo>
                  <a:lnTo>
                    <a:pt x="199898" y="663701"/>
                  </a:lnTo>
                </a:path>
                <a:path w="1265554" h="1889125">
                  <a:moveTo>
                    <a:pt x="204977" y="660273"/>
                  </a:moveTo>
                  <a:lnTo>
                    <a:pt x="0" y="0"/>
                  </a:lnTo>
                </a:path>
                <a:path w="1265554" h="1889125">
                  <a:moveTo>
                    <a:pt x="761492" y="703452"/>
                  </a:moveTo>
                  <a:lnTo>
                    <a:pt x="1108582" y="659764"/>
                  </a:lnTo>
                </a:path>
                <a:path w="1265554" h="1889125">
                  <a:moveTo>
                    <a:pt x="1248791" y="1380871"/>
                  </a:moveTo>
                  <a:lnTo>
                    <a:pt x="903604" y="1507744"/>
                  </a:lnTo>
                </a:path>
                <a:path w="1265554" h="1889125">
                  <a:moveTo>
                    <a:pt x="1044955" y="1072641"/>
                  </a:moveTo>
                  <a:lnTo>
                    <a:pt x="903604" y="1507744"/>
                  </a:lnTo>
                </a:path>
                <a:path w="1265554" h="1889125">
                  <a:moveTo>
                    <a:pt x="1044955" y="1072641"/>
                  </a:moveTo>
                  <a:lnTo>
                    <a:pt x="1248791" y="1380871"/>
                  </a:lnTo>
                </a:path>
                <a:path w="1265554" h="1889125">
                  <a:moveTo>
                    <a:pt x="1265427" y="1888998"/>
                  </a:moveTo>
                  <a:lnTo>
                    <a:pt x="879348" y="1870075"/>
                  </a:lnTo>
                </a:path>
                <a:path w="1265554" h="1889125">
                  <a:moveTo>
                    <a:pt x="903604" y="1507744"/>
                  </a:moveTo>
                  <a:lnTo>
                    <a:pt x="1265427" y="1888998"/>
                  </a:lnTo>
                </a:path>
                <a:path w="1265554" h="1889125">
                  <a:moveTo>
                    <a:pt x="1248791" y="1380871"/>
                  </a:moveTo>
                  <a:lnTo>
                    <a:pt x="1265427" y="1888998"/>
                  </a:lnTo>
                </a:path>
                <a:path w="1265554" h="1889125">
                  <a:moveTo>
                    <a:pt x="745617" y="1041273"/>
                  </a:moveTo>
                  <a:lnTo>
                    <a:pt x="904240" y="1508125"/>
                  </a:lnTo>
                </a:path>
                <a:path w="1265554" h="1889125">
                  <a:moveTo>
                    <a:pt x="1044955" y="1072641"/>
                  </a:moveTo>
                  <a:lnTo>
                    <a:pt x="745617" y="1041273"/>
                  </a:lnTo>
                </a:path>
                <a:path w="1265554" h="1889125">
                  <a:moveTo>
                    <a:pt x="445770" y="1296035"/>
                  </a:moveTo>
                  <a:lnTo>
                    <a:pt x="904240" y="1508125"/>
                  </a:lnTo>
                </a:path>
                <a:path w="1265554" h="1889125">
                  <a:moveTo>
                    <a:pt x="903604" y="1507744"/>
                  </a:moveTo>
                  <a:lnTo>
                    <a:pt x="589787" y="1684527"/>
                  </a:lnTo>
                </a:path>
                <a:path w="1265554" h="1889125">
                  <a:moveTo>
                    <a:pt x="1248791" y="1382649"/>
                  </a:moveTo>
                  <a:lnTo>
                    <a:pt x="1150238" y="1585467"/>
                  </a:lnTo>
                </a:path>
                <a:path w="1265554" h="1889125">
                  <a:moveTo>
                    <a:pt x="1265427" y="1888998"/>
                  </a:moveTo>
                  <a:lnTo>
                    <a:pt x="1150366" y="1585595"/>
                  </a:lnTo>
                </a:path>
                <a:path w="1265554" h="1889125">
                  <a:moveTo>
                    <a:pt x="745617" y="1041273"/>
                  </a:moveTo>
                  <a:lnTo>
                    <a:pt x="446404" y="129451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6403" y="1942210"/>
              <a:ext cx="143510" cy="390525"/>
            </a:xfrm>
            <a:custGeom>
              <a:avLst/>
              <a:gdLst/>
              <a:ahLst/>
              <a:cxnLst/>
              <a:rect l="l" t="t" r="r" b="b"/>
              <a:pathLst>
                <a:path w="143509" h="390525">
                  <a:moveTo>
                    <a:pt x="0" y="0"/>
                  </a:moveTo>
                  <a:lnTo>
                    <a:pt x="143382" y="390016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79151" y="1600072"/>
              <a:ext cx="821690" cy="932815"/>
            </a:xfrm>
            <a:custGeom>
              <a:avLst/>
              <a:gdLst/>
              <a:ahLst/>
              <a:cxnLst/>
              <a:rect l="l" t="t" r="r" b="b"/>
              <a:pathLst>
                <a:path w="821690" h="932814">
                  <a:moveTo>
                    <a:pt x="315087" y="555751"/>
                  </a:moveTo>
                  <a:lnTo>
                    <a:pt x="290195" y="917701"/>
                  </a:lnTo>
                </a:path>
                <a:path w="821690" h="932814">
                  <a:moveTo>
                    <a:pt x="290195" y="917701"/>
                  </a:moveTo>
                  <a:lnTo>
                    <a:pt x="0" y="733551"/>
                  </a:lnTo>
                </a:path>
                <a:path w="821690" h="932814">
                  <a:moveTo>
                    <a:pt x="565023" y="634873"/>
                  </a:moveTo>
                  <a:lnTo>
                    <a:pt x="315087" y="555751"/>
                  </a:lnTo>
                </a:path>
                <a:path w="821690" h="932814">
                  <a:moveTo>
                    <a:pt x="157479" y="88264"/>
                  </a:moveTo>
                  <a:lnTo>
                    <a:pt x="199390" y="0"/>
                  </a:lnTo>
                </a:path>
                <a:path w="821690" h="932814">
                  <a:moveTo>
                    <a:pt x="820039" y="395731"/>
                  </a:moveTo>
                  <a:lnTo>
                    <a:pt x="655827" y="428498"/>
                  </a:lnTo>
                </a:path>
                <a:path w="821690" h="932814">
                  <a:moveTo>
                    <a:pt x="455802" y="120268"/>
                  </a:moveTo>
                  <a:lnTo>
                    <a:pt x="821308" y="392811"/>
                  </a:lnTo>
                </a:path>
                <a:path w="821690" h="932814">
                  <a:moveTo>
                    <a:pt x="816355" y="392938"/>
                  </a:moveTo>
                  <a:lnTo>
                    <a:pt x="667639" y="93256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79176" y="1598549"/>
              <a:ext cx="255904" cy="121920"/>
            </a:xfrm>
            <a:custGeom>
              <a:avLst/>
              <a:gdLst/>
              <a:ahLst/>
              <a:cxnLst/>
              <a:rect l="l" t="t" r="r" b="b"/>
              <a:pathLst>
                <a:path w="255904" h="121919">
                  <a:moveTo>
                    <a:pt x="255777" y="1217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94288" y="1217167"/>
              <a:ext cx="492125" cy="218440"/>
            </a:xfrm>
            <a:custGeom>
              <a:avLst/>
              <a:gdLst/>
              <a:ahLst/>
              <a:cxnLst/>
              <a:rect l="l" t="t" r="r" b="b"/>
              <a:pathLst>
                <a:path w="492125" h="218440">
                  <a:moveTo>
                    <a:pt x="0" y="0"/>
                  </a:moveTo>
                  <a:lnTo>
                    <a:pt x="491870" y="218059"/>
                  </a:lnTo>
                </a:path>
              </a:pathLst>
            </a:custGeom>
            <a:ln w="6349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94846" y="1435227"/>
              <a:ext cx="591820" cy="313690"/>
            </a:xfrm>
            <a:custGeom>
              <a:avLst/>
              <a:gdLst/>
              <a:ahLst/>
              <a:cxnLst/>
              <a:rect l="l" t="t" r="r" b="b"/>
              <a:pathLst>
                <a:path w="591820" h="313689">
                  <a:moveTo>
                    <a:pt x="0" y="313309"/>
                  </a:moveTo>
                  <a:lnTo>
                    <a:pt x="591311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94846" y="666495"/>
              <a:ext cx="985519" cy="1419860"/>
            </a:xfrm>
            <a:custGeom>
              <a:avLst/>
              <a:gdLst/>
              <a:ahLst/>
              <a:cxnLst/>
              <a:rect l="l" t="t" r="r" b="b"/>
              <a:pathLst>
                <a:path w="985520" h="1419860">
                  <a:moveTo>
                    <a:pt x="0" y="1082039"/>
                  </a:moveTo>
                  <a:lnTo>
                    <a:pt x="99441" y="550671"/>
                  </a:lnTo>
                </a:path>
                <a:path w="985520" h="1419860">
                  <a:moveTo>
                    <a:pt x="598931" y="0"/>
                  </a:moveTo>
                  <a:lnTo>
                    <a:pt x="985520" y="412750"/>
                  </a:lnTo>
                </a:path>
                <a:path w="985520" h="1419860">
                  <a:moveTo>
                    <a:pt x="99441" y="550671"/>
                  </a:moveTo>
                  <a:lnTo>
                    <a:pt x="598931" y="0"/>
                  </a:lnTo>
                </a:path>
                <a:path w="985520" h="1419860">
                  <a:moveTo>
                    <a:pt x="282448" y="1419605"/>
                  </a:moveTo>
                  <a:lnTo>
                    <a:pt x="590930" y="76771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94846" y="1748535"/>
              <a:ext cx="282575" cy="337820"/>
            </a:xfrm>
            <a:custGeom>
              <a:avLst/>
              <a:gdLst/>
              <a:ahLst/>
              <a:cxnLst/>
              <a:rect l="l" t="t" r="r" b="b"/>
              <a:pathLst>
                <a:path w="282575" h="337819">
                  <a:moveTo>
                    <a:pt x="0" y="0"/>
                  </a:moveTo>
                  <a:lnTo>
                    <a:pt x="282448" y="337565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96066" y="1102613"/>
              <a:ext cx="996315" cy="1021080"/>
            </a:xfrm>
            <a:custGeom>
              <a:avLst/>
              <a:gdLst/>
              <a:ahLst/>
              <a:cxnLst/>
              <a:rect l="l" t="t" r="r" b="b"/>
              <a:pathLst>
                <a:path w="996315" h="1021080">
                  <a:moveTo>
                    <a:pt x="755650" y="1020952"/>
                  </a:moveTo>
                  <a:lnTo>
                    <a:pt x="489711" y="331597"/>
                  </a:lnTo>
                </a:path>
                <a:path w="996315" h="1021080">
                  <a:moveTo>
                    <a:pt x="490092" y="332613"/>
                  </a:moveTo>
                  <a:lnTo>
                    <a:pt x="995933" y="465251"/>
                  </a:lnTo>
                </a:path>
                <a:path w="996315" h="1021080">
                  <a:moveTo>
                    <a:pt x="0" y="112775"/>
                  </a:moveTo>
                  <a:lnTo>
                    <a:pt x="310006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77294" y="1577141"/>
              <a:ext cx="814705" cy="547370"/>
            </a:xfrm>
            <a:custGeom>
              <a:avLst/>
              <a:gdLst/>
              <a:ahLst/>
              <a:cxnLst/>
              <a:rect l="l" t="t" r="r" b="b"/>
              <a:pathLst>
                <a:path w="814704" h="547369">
                  <a:moveTo>
                    <a:pt x="0" y="508960"/>
                  </a:moveTo>
                  <a:lnTo>
                    <a:pt x="572134" y="547314"/>
                  </a:lnTo>
                </a:path>
                <a:path w="814704" h="547369">
                  <a:moveTo>
                    <a:pt x="572134" y="547314"/>
                  </a:moveTo>
                  <a:lnTo>
                    <a:pt x="814704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85778" y="1079246"/>
              <a:ext cx="506730" cy="464820"/>
            </a:xfrm>
            <a:custGeom>
              <a:avLst/>
              <a:gdLst/>
              <a:ahLst/>
              <a:cxnLst/>
              <a:rect l="l" t="t" r="r" b="b"/>
              <a:pathLst>
                <a:path w="506729" h="464819">
                  <a:moveTo>
                    <a:pt x="0" y="354964"/>
                  </a:moveTo>
                  <a:lnTo>
                    <a:pt x="394589" y="0"/>
                  </a:lnTo>
                </a:path>
                <a:path w="506729" h="464819">
                  <a:moveTo>
                    <a:pt x="394589" y="0"/>
                  </a:moveTo>
                  <a:lnTo>
                    <a:pt x="506222" y="46451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88040" y="679450"/>
              <a:ext cx="711200" cy="1456690"/>
            </a:xfrm>
            <a:custGeom>
              <a:avLst/>
              <a:gdLst/>
              <a:ahLst/>
              <a:cxnLst/>
              <a:rect l="l" t="t" r="r" b="b"/>
              <a:pathLst>
                <a:path w="711200" h="1456689">
                  <a:moveTo>
                    <a:pt x="387603" y="1406144"/>
                  </a:moveTo>
                  <a:lnTo>
                    <a:pt x="253745" y="1456436"/>
                  </a:lnTo>
                </a:path>
                <a:path w="711200" h="1456689">
                  <a:moveTo>
                    <a:pt x="4444" y="409066"/>
                  </a:moveTo>
                  <a:lnTo>
                    <a:pt x="210311" y="541654"/>
                  </a:lnTo>
                </a:path>
                <a:path w="711200" h="1456689">
                  <a:moveTo>
                    <a:pt x="106806" y="1069086"/>
                  </a:moveTo>
                  <a:lnTo>
                    <a:pt x="0" y="410845"/>
                  </a:lnTo>
                </a:path>
                <a:path w="711200" h="1456689">
                  <a:moveTo>
                    <a:pt x="5460" y="415671"/>
                  </a:moveTo>
                  <a:lnTo>
                    <a:pt x="710818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77706" y="10160"/>
              <a:ext cx="2162175" cy="2126615"/>
            </a:xfrm>
            <a:custGeom>
              <a:avLst/>
              <a:gdLst/>
              <a:ahLst/>
              <a:cxnLst/>
              <a:rect l="l" t="t" r="r" b="b"/>
              <a:pathLst>
                <a:path w="2162175" h="2126615">
                  <a:moveTo>
                    <a:pt x="2017141" y="1738376"/>
                  </a:moveTo>
                  <a:lnTo>
                    <a:pt x="2161921" y="2126488"/>
                  </a:lnTo>
                </a:path>
                <a:path w="2162175" h="2126615">
                  <a:moveTo>
                    <a:pt x="87249" y="312800"/>
                  </a:moveTo>
                  <a:lnTo>
                    <a:pt x="386334" y="404495"/>
                  </a:lnTo>
                </a:path>
                <a:path w="2162175" h="2126615">
                  <a:moveTo>
                    <a:pt x="0" y="596773"/>
                  </a:moveTo>
                  <a:lnTo>
                    <a:pt x="386334" y="404495"/>
                  </a:lnTo>
                </a:path>
                <a:path w="2162175" h="2126615">
                  <a:moveTo>
                    <a:pt x="0" y="596773"/>
                  </a:moveTo>
                  <a:lnTo>
                    <a:pt x="87249" y="312800"/>
                  </a:lnTo>
                </a:path>
                <a:path w="2162175" h="2126615">
                  <a:moveTo>
                    <a:pt x="426974" y="0"/>
                  </a:moveTo>
                  <a:lnTo>
                    <a:pt x="650748" y="199009"/>
                  </a:lnTo>
                </a:path>
                <a:path w="2162175" h="2126615">
                  <a:moveTo>
                    <a:pt x="386334" y="404495"/>
                  </a:moveTo>
                  <a:lnTo>
                    <a:pt x="426974" y="0"/>
                  </a:lnTo>
                </a:path>
                <a:path w="2162175" h="2126615">
                  <a:moveTo>
                    <a:pt x="87249" y="312800"/>
                  </a:moveTo>
                  <a:lnTo>
                    <a:pt x="426974" y="0"/>
                  </a:lnTo>
                </a:path>
                <a:path w="2162175" h="2126615">
                  <a:moveTo>
                    <a:pt x="161671" y="761111"/>
                  </a:moveTo>
                  <a:lnTo>
                    <a:pt x="386079" y="403987"/>
                  </a:lnTo>
                </a:path>
                <a:path w="2162175" h="2126615">
                  <a:moveTo>
                    <a:pt x="0" y="596773"/>
                  </a:moveTo>
                  <a:lnTo>
                    <a:pt x="161671" y="76111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63785" y="414147"/>
              <a:ext cx="135255" cy="350520"/>
            </a:xfrm>
            <a:custGeom>
              <a:avLst/>
              <a:gdLst/>
              <a:ahLst/>
              <a:cxnLst/>
              <a:rect l="l" t="t" r="r" b="b"/>
              <a:pathLst>
                <a:path w="135254" h="350520">
                  <a:moveTo>
                    <a:pt x="135000" y="3500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41130" y="10160"/>
              <a:ext cx="738505" cy="793750"/>
            </a:xfrm>
            <a:custGeom>
              <a:avLst/>
              <a:gdLst/>
              <a:ahLst/>
              <a:cxnLst/>
              <a:rect l="l" t="t" r="r" b="b"/>
              <a:pathLst>
                <a:path w="738504" h="793750">
                  <a:moveTo>
                    <a:pt x="422910" y="404495"/>
                  </a:moveTo>
                  <a:lnTo>
                    <a:pt x="736980" y="450977"/>
                  </a:lnTo>
                </a:path>
                <a:path w="738504" h="793750">
                  <a:moveTo>
                    <a:pt x="124968" y="311785"/>
                  </a:moveTo>
                  <a:lnTo>
                    <a:pt x="325120" y="237998"/>
                  </a:lnTo>
                </a:path>
                <a:path w="738504" h="793750">
                  <a:moveTo>
                    <a:pt x="463550" y="0"/>
                  </a:moveTo>
                  <a:lnTo>
                    <a:pt x="325120" y="237998"/>
                  </a:lnTo>
                </a:path>
                <a:path w="738504" h="793750">
                  <a:moveTo>
                    <a:pt x="198247" y="761111"/>
                  </a:moveTo>
                  <a:lnTo>
                    <a:pt x="556260" y="754507"/>
                  </a:lnTo>
                </a:path>
                <a:path w="738504" h="793750">
                  <a:moveTo>
                    <a:pt x="556260" y="754507"/>
                  </a:moveTo>
                  <a:lnTo>
                    <a:pt x="736980" y="450977"/>
                  </a:lnTo>
                </a:path>
                <a:path w="738504" h="793750">
                  <a:moveTo>
                    <a:pt x="422655" y="403987"/>
                  </a:moveTo>
                  <a:lnTo>
                    <a:pt x="687324" y="199009"/>
                  </a:lnTo>
                </a:path>
                <a:path w="738504" h="793750">
                  <a:moveTo>
                    <a:pt x="687324" y="199009"/>
                  </a:moveTo>
                  <a:lnTo>
                    <a:pt x="738377" y="450469"/>
                  </a:lnTo>
                </a:path>
                <a:path w="738504" h="793750">
                  <a:moveTo>
                    <a:pt x="323976" y="235076"/>
                  </a:moveTo>
                  <a:lnTo>
                    <a:pt x="422655" y="403987"/>
                  </a:lnTo>
                </a:path>
                <a:path w="738504" h="793750">
                  <a:moveTo>
                    <a:pt x="197230" y="760984"/>
                  </a:moveTo>
                  <a:lnTo>
                    <a:pt x="110744" y="793623"/>
                  </a:lnTo>
                </a:path>
                <a:path w="738504" h="793750">
                  <a:moveTo>
                    <a:pt x="2921" y="254635"/>
                  </a:moveTo>
                  <a:lnTo>
                    <a:pt x="126111" y="314706"/>
                  </a:lnTo>
                </a:path>
                <a:path w="738504" h="793750">
                  <a:moveTo>
                    <a:pt x="36575" y="596773"/>
                  </a:moveTo>
                  <a:lnTo>
                    <a:pt x="0" y="25565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44431" y="16764"/>
              <a:ext cx="462915" cy="251460"/>
            </a:xfrm>
            <a:custGeom>
              <a:avLst/>
              <a:gdLst/>
              <a:ahLst/>
              <a:cxnLst/>
              <a:rect l="l" t="t" r="r" b="b"/>
              <a:pathLst>
                <a:path w="462915" h="251460">
                  <a:moveTo>
                    <a:pt x="0" y="251459"/>
                  </a:moveTo>
                  <a:lnTo>
                    <a:pt x="462788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77706" y="606933"/>
              <a:ext cx="1370330" cy="1528445"/>
            </a:xfrm>
            <a:custGeom>
              <a:avLst/>
              <a:gdLst/>
              <a:ahLst/>
              <a:cxnLst/>
              <a:rect l="l" t="t" r="r" b="b"/>
              <a:pathLst>
                <a:path w="1370329" h="1528445">
                  <a:moveTo>
                    <a:pt x="0" y="0"/>
                  </a:moveTo>
                  <a:lnTo>
                    <a:pt x="72771" y="197357"/>
                  </a:lnTo>
                </a:path>
                <a:path w="1370329" h="1528445">
                  <a:moveTo>
                    <a:pt x="771017" y="1082675"/>
                  </a:moveTo>
                  <a:lnTo>
                    <a:pt x="1068577" y="1092200"/>
                  </a:lnTo>
                </a:path>
                <a:path w="1370329" h="1528445">
                  <a:moveTo>
                    <a:pt x="761746" y="1365250"/>
                  </a:moveTo>
                  <a:lnTo>
                    <a:pt x="1068577" y="1092200"/>
                  </a:lnTo>
                </a:path>
                <a:path w="1370329" h="1528445">
                  <a:moveTo>
                    <a:pt x="761746" y="1365250"/>
                  </a:moveTo>
                  <a:lnTo>
                    <a:pt x="771017" y="1082675"/>
                  </a:lnTo>
                </a:path>
                <a:path w="1370329" h="1528445">
                  <a:moveTo>
                    <a:pt x="1005077" y="710311"/>
                  </a:moveTo>
                  <a:lnTo>
                    <a:pt x="1260221" y="837311"/>
                  </a:lnTo>
                </a:path>
                <a:path w="1370329" h="1528445">
                  <a:moveTo>
                    <a:pt x="1068577" y="1092200"/>
                  </a:moveTo>
                  <a:lnTo>
                    <a:pt x="1005077" y="710311"/>
                  </a:lnTo>
                </a:path>
                <a:path w="1370329" h="1528445">
                  <a:moveTo>
                    <a:pt x="771017" y="1082675"/>
                  </a:moveTo>
                  <a:lnTo>
                    <a:pt x="1005077" y="710311"/>
                  </a:lnTo>
                </a:path>
                <a:path w="1370329" h="1528445">
                  <a:moveTo>
                    <a:pt x="951357" y="1475866"/>
                  </a:moveTo>
                  <a:lnTo>
                    <a:pt x="1068324" y="1091691"/>
                  </a:lnTo>
                </a:path>
                <a:path w="1370329" h="1528445">
                  <a:moveTo>
                    <a:pt x="761746" y="1365250"/>
                  </a:moveTo>
                  <a:lnTo>
                    <a:pt x="951357" y="1475866"/>
                  </a:lnTo>
                </a:path>
                <a:path w="1370329" h="1528445">
                  <a:moveTo>
                    <a:pt x="1279778" y="1379601"/>
                  </a:moveTo>
                  <a:lnTo>
                    <a:pt x="1068324" y="1091691"/>
                  </a:lnTo>
                </a:path>
                <a:path w="1370329" h="1528445">
                  <a:moveTo>
                    <a:pt x="1068577" y="1092200"/>
                  </a:moveTo>
                  <a:lnTo>
                    <a:pt x="1368805" y="1056386"/>
                  </a:lnTo>
                </a:path>
                <a:path w="1370329" h="1528445">
                  <a:moveTo>
                    <a:pt x="771905" y="1081404"/>
                  </a:moveTo>
                  <a:lnTo>
                    <a:pt x="937387" y="963676"/>
                  </a:lnTo>
                </a:path>
                <a:path w="1370329" h="1528445">
                  <a:moveTo>
                    <a:pt x="1005077" y="710311"/>
                  </a:moveTo>
                  <a:lnTo>
                    <a:pt x="937260" y="963549"/>
                  </a:lnTo>
                </a:path>
                <a:path w="1370329" h="1528445">
                  <a:moveTo>
                    <a:pt x="951357" y="1475866"/>
                  </a:moveTo>
                  <a:lnTo>
                    <a:pt x="1278509" y="1380363"/>
                  </a:lnTo>
                </a:path>
                <a:path w="1370329" h="1528445">
                  <a:moveTo>
                    <a:pt x="1278509" y="1380363"/>
                  </a:moveTo>
                  <a:lnTo>
                    <a:pt x="1368805" y="1056386"/>
                  </a:lnTo>
                </a:path>
                <a:path w="1370329" h="1528445">
                  <a:moveTo>
                    <a:pt x="1068324" y="1091691"/>
                  </a:moveTo>
                  <a:lnTo>
                    <a:pt x="1260221" y="837311"/>
                  </a:lnTo>
                </a:path>
                <a:path w="1370329" h="1528445">
                  <a:moveTo>
                    <a:pt x="1260221" y="837311"/>
                  </a:moveTo>
                  <a:lnTo>
                    <a:pt x="1369949" y="1055496"/>
                  </a:lnTo>
                </a:path>
                <a:path w="1370329" h="1528445">
                  <a:moveTo>
                    <a:pt x="935482" y="961136"/>
                  </a:moveTo>
                  <a:lnTo>
                    <a:pt x="1068324" y="1091691"/>
                  </a:lnTo>
                </a:path>
                <a:path w="1370329" h="1528445">
                  <a:moveTo>
                    <a:pt x="950341" y="1475866"/>
                  </a:moveTo>
                  <a:lnTo>
                    <a:pt x="879094" y="1527428"/>
                  </a:lnTo>
                </a:path>
                <a:path w="1370329" h="1528445">
                  <a:moveTo>
                    <a:pt x="645414" y="1059306"/>
                  </a:moveTo>
                  <a:lnTo>
                    <a:pt x="773684" y="1083690"/>
                  </a:lnTo>
                </a:path>
                <a:path w="1370329" h="1528445">
                  <a:moveTo>
                    <a:pt x="761746" y="1365250"/>
                  </a:moveTo>
                  <a:lnTo>
                    <a:pt x="643127" y="1061084"/>
                  </a:lnTo>
                </a:path>
                <a:path w="1370329" h="1528445">
                  <a:moveTo>
                    <a:pt x="646557" y="1062354"/>
                  </a:moveTo>
                  <a:lnTo>
                    <a:pt x="1009015" y="715771"/>
                  </a:lnTo>
                </a:path>
                <a:path w="1370329" h="1528445">
                  <a:moveTo>
                    <a:pt x="761746" y="1365250"/>
                  </a:moveTo>
                  <a:lnTo>
                    <a:pt x="877951" y="1528317"/>
                  </a:lnTo>
                </a:path>
                <a:path w="1370329" h="1528445">
                  <a:moveTo>
                    <a:pt x="231013" y="913764"/>
                  </a:moveTo>
                  <a:lnTo>
                    <a:pt x="421259" y="919861"/>
                  </a:lnTo>
                </a:path>
                <a:path w="1370329" h="1528445">
                  <a:moveTo>
                    <a:pt x="225044" y="1094358"/>
                  </a:moveTo>
                  <a:lnTo>
                    <a:pt x="421259" y="919861"/>
                  </a:lnTo>
                </a:path>
                <a:path w="1370329" h="1528445">
                  <a:moveTo>
                    <a:pt x="225044" y="1094358"/>
                  </a:moveTo>
                  <a:lnTo>
                    <a:pt x="231013" y="913764"/>
                  </a:lnTo>
                </a:path>
                <a:path w="1370329" h="1528445">
                  <a:moveTo>
                    <a:pt x="380619" y="675893"/>
                  </a:moveTo>
                  <a:lnTo>
                    <a:pt x="543687" y="757046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58325" y="1282827"/>
              <a:ext cx="40640" cy="244475"/>
            </a:xfrm>
            <a:custGeom>
              <a:avLst/>
              <a:gdLst/>
              <a:ahLst/>
              <a:cxnLst/>
              <a:rect l="l" t="t" r="r" b="b"/>
              <a:pathLst>
                <a:path w="40640" h="244475">
                  <a:moveTo>
                    <a:pt x="40640" y="2439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02750" y="1282827"/>
              <a:ext cx="387985" cy="489584"/>
            </a:xfrm>
            <a:custGeom>
              <a:avLst/>
              <a:gdLst/>
              <a:ahLst/>
              <a:cxnLst/>
              <a:rect l="l" t="t" r="r" b="b"/>
              <a:pathLst>
                <a:path w="387984" h="489585">
                  <a:moveTo>
                    <a:pt x="5969" y="237871"/>
                  </a:moveTo>
                  <a:lnTo>
                    <a:pt x="155575" y="0"/>
                  </a:lnTo>
                </a:path>
                <a:path w="387984" h="489585">
                  <a:moveTo>
                    <a:pt x="121284" y="489203"/>
                  </a:moveTo>
                  <a:lnTo>
                    <a:pt x="195960" y="243712"/>
                  </a:lnTo>
                </a:path>
                <a:path w="387984" h="489585">
                  <a:moveTo>
                    <a:pt x="0" y="418464"/>
                  </a:moveTo>
                  <a:lnTo>
                    <a:pt x="121284" y="489203"/>
                  </a:lnTo>
                </a:path>
                <a:path w="387984" h="489585">
                  <a:moveTo>
                    <a:pt x="331089" y="427609"/>
                  </a:moveTo>
                  <a:lnTo>
                    <a:pt x="195960" y="243712"/>
                  </a:lnTo>
                </a:path>
                <a:path w="387984" h="489585">
                  <a:moveTo>
                    <a:pt x="196215" y="243967"/>
                  </a:moveTo>
                  <a:lnTo>
                    <a:pt x="387984" y="221107"/>
                  </a:lnTo>
                </a:path>
                <a:path w="387984" h="489585">
                  <a:moveTo>
                    <a:pt x="6476" y="237109"/>
                  </a:moveTo>
                  <a:lnTo>
                    <a:pt x="112268" y="161798"/>
                  </a:lnTo>
                </a:path>
                <a:path w="387984" h="489585">
                  <a:moveTo>
                    <a:pt x="155575" y="0"/>
                  </a:moveTo>
                  <a:lnTo>
                    <a:pt x="112268" y="16179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24034" y="1711070"/>
              <a:ext cx="209550" cy="60960"/>
            </a:xfrm>
            <a:custGeom>
              <a:avLst/>
              <a:gdLst/>
              <a:ahLst/>
              <a:cxnLst/>
              <a:rect l="l" t="t" r="r" b="b"/>
              <a:pathLst>
                <a:path w="209550" h="60960">
                  <a:moveTo>
                    <a:pt x="0" y="60959"/>
                  </a:moveTo>
                  <a:lnTo>
                    <a:pt x="209042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6931" y="1286255"/>
              <a:ext cx="464820" cy="519430"/>
            </a:xfrm>
            <a:custGeom>
              <a:avLst/>
              <a:gdLst/>
              <a:ahLst/>
              <a:cxnLst/>
              <a:rect l="l" t="t" r="r" b="b"/>
              <a:pathLst>
                <a:path w="464820" h="519430">
                  <a:moveTo>
                    <a:pt x="406146" y="424815"/>
                  </a:moveTo>
                  <a:lnTo>
                    <a:pt x="463803" y="217678"/>
                  </a:lnTo>
                </a:path>
                <a:path w="464820" h="519430">
                  <a:moveTo>
                    <a:pt x="271779" y="240284"/>
                  </a:moveTo>
                  <a:lnTo>
                    <a:pt x="394462" y="77724"/>
                  </a:lnTo>
                </a:path>
                <a:path w="464820" h="519430">
                  <a:moveTo>
                    <a:pt x="394462" y="77724"/>
                  </a:moveTo>
                  <a:lnTo>
                    <a:pt x="464566" y="217170"/>
                  </a:lnTo>
                </a:path>
                <a:path w="464820" h="519430">
                  <a:moveTo>
                    <a:pt x="186944" y="156845"/>
                  </a:moveTo>
                  <a:lnTo>
                    <a:pt x="271779" y="240284"/>
                  </a:lnTo>
                </a:path>
                <a:path w="464820" h="519430">
                  <a:moveTo>
                    <a:pt x="196469" y="485775"/>
                  </a:moveTo>
                  <a:lnTo>
                    <a:pt x="150875" y="518795"/>
                  </a:lnTo>
                </a:path>
                <a:path w="464820" h="519430">
                  <a:moveTo>
                    <a:pt x="1524" y="219583"/>
                  </a:moveTo>
                  <a:lnTo>
                    <a:pt x="83439" y="235204"/>
                  </a:lnTo>
                </a:path>
                <a:path w="464820" h="519430">
                  <a:moveTo>
                    <a:pt x="75819" y="415036"/>
                  </a:moveTo>
                  <a:lnTo>
                    <a:pt x="0" y="220599"/>
                  </a:lnTo>
                </a:path>
                <a:path w="464820" h="519430">
                  <a:moveTo>
                    <a:pt x="2286" y="221488"/>
                  </a:moveTo>
                  <a:lnTo>
                    <a:pt x="233934" y="0"/>
                  </a:lnTo>
                </a:path>
                <a:path w="464820" h="519430">
                  <a:moveTo>
                    <a:pt x="75819" y="415036"/>
                  </a:moveTo>
                  <a:lnTo>
                    <a:pt x="150114" y="51930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6231" y="2031"/>
              <a:ext cx="424561" cy="4771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445240" y="0"/>
              <a:ext cx="373380" cy="2552700"/>
            </a:xfrm>
            <a:custGeom>
              <a:avLst/>
              <a:gdLst/>
              <a:ahLst/>
              <a:cxnLst/>
              <a:rect l="l" t="t" r="r" b="b"/>
              <a:pathLst>
                <a:path w="373379" h="2552700">
                  <a:moveTo>
                    <a:pt x="373379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73379" y="2552700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18619" y="0"/>
              <a:ext cx="373380" cy="2552700"/>
            </a:xfrm>
            <a:custGeom>
              <a:avLst/>
              <a:gdLst/>
              <a:ahLst/>
              <a:cxnLst/>
              <a:rect l="l" t="t" r="r" b="b"/>
              <a:pathLst>
                <a:path w="373379" h="2552700">
                  <a:moveTo>
                    <a:pt x="373379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73379" y="2552700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92100" y="23621"/>
            <a:ext cx="5003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/>
              <a:t>LATAR</a:t>
            </a:r>
            <a:r>
              <a:rPr spc="-60"/>
              <a:t> </a:t>
            </a:r>
            <a:r>
              <a:rPr spc="-275"/>
              <a:t>BELAKANG</a:t>
            </a: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1" y="830578"/>
            <a:ext cx="9259824" cy="60274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5175" cy="2635250"/>
            <a:chOff x="0" y="0"/>
            <a:chExt cx="12195175" cy="26352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445240" cy="2552700"/>
            </a:xfrm>
            <a:custGeom>
              <a:avLst/>
              <a:gdLst/>
              <a:ahLst/>
              <a:cxnLst/>
              <a:rect l="l" t="t" r="r" b="b"/>
              <a:pathLst>
                <a:path w="11445240" h="2552700">
                  <a:moveTo>
                    <a:pt x="0" y="2552700"/>
                  </a:moveTo>
                  <a:lnTo>
                    <a:pt x="11445240" y="2552700"/>
                  </a:lnTo>
                  <a:lnTo>
                    <a:pt x="11445240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64508" y="2543555"/>
              <a:ext cx="4063365" cy="91440"/>
            </a:xfrm>
            <a:custGeom>
              <a:avLst/>
              <a:gdLst/>
              <a:ahLst/>
              <a:cxnLst/>
              <a:rect l="l" t="t" r="r" b="b"/>
              <a:pathLst>
                <a:path w="4063365" h="91439">
                  <a:moveTo>
                    <a:pt x="406298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2984" y="91439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43555"/>
              <a:ext cx="4064635" cy="91440"/>
            </a:xfrm>
            <a:custGeom>
              <a:avLst/>
              <a:gdLst/>
              <a:ahLst/>
              <a:cxnLst/>
              <a:rect l="l" t="t" r="r" b="b"/>
              <a:pathLst>
                <a:path w="4064635" h="91439">
                  <a:moveTo>
                    <a:pt x="40645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4508" y="91439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7492" y="2543555"/>
              <a:ext cx="4064635" cy="91440"/>
            </a:xfrm>
            <a:custGeom>
              <a:avLst/>
              <a:gdLst/>
              <a:ahLst/>
              <a:cxnLst/>
              <a:rect l="l" t="t" r="r" b="b"/>
              <a:pathLst>
                <a:path w="4064634" h="91439">
                  <a:moveTo>
                    <a:pt x="4064507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064507" y="91439"/>
                  </a:lnTo>
                  <a:lnTo>
                    <a:pt x="4064507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9771" y="59435"/>
              <a:ext cx="923290" cy="1023619"/>
            </a:xfrm>
            <a:custGeom>
              <a:avLst/>
              <a:gdLst/>
              <a:ahLst/>
              <a:cxnLst/>
              <a:rect l="l" t="t" r="r" b="b"/>
              <a:pathLst>
                <a:path w="923290" h="1023619">
                  <a:moveTo>
                    <a:pt x="240792" y="281940"/>
                  </a:moveTo>
                  <a:lnTo>
                    <a:pt x="561975" y="603123"/>
                  </a:lnTo>
                </a:path>
                <a:path w="923290" h="1023619">
                  <a:moveTo>
                    <a:pt x="0" y="670560"/>
                  </a:moveTo>
                  <a:lnTo>
                    <a:pt x="560958" y="603504"/>
                  </a:lnTo>
                </a:path>
                <a:path w="923290" h="1023619">
                  <a:moveTo>
                    <a:pt x="0" y="670306"/>
                  </a:moveTo>
                  <a:lnTo>
                    <a:pt x="239649" y="281940"/>
                  </a:lnTo>
                </a:path>
                <a:path w="923290" h="1023619">
                  <a:moveTo>
                    <a:pt x="562355" y="603250"/>
                  </a:moveTo>
                  <a:lnTo>
                    <a:pt x="802004" y="0"/>
                  </a:lnTo>
                </a:path>
                <a:path w="923290" h="1023619">
                  <a:moveTo>
                    <a:pt x="240792" y="282067"/>
                  </a:moveTo>
                  <a:lnTo>
                    <a:pt x="801751" y="0"/>
                  </a:lnTo>
                </a:path>
                <a:path w="923290" h="1023619">
                  <a:moveTo>
                    <a:pt x="120396" y="1023239"/>
                  </a:moveTo>
                  <a:lnTo>
                    <a:pt x="561467" y="603504"/>
                  </a:lnTo>
                </a:path>
                <a:path w="923290" h="1023619">
                  <a:moveTo>
                    <a:pt x="0" y="670560"/>
                  </a:moveTo>
                  <a:lnTo>
                    <a:pt x="119887" y="1022350"/>
                  </a:lnTo>
                </a:path>
                <a:path w="923290" h="1023619">
                  <a:moveTo>
                    <a:pt x="562355" y="603504"/>
                  </a:moveTo>
                  <a:lnTo>
                    <a:pt x="923162" y="86360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68913" y="344043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4">
                  <a:moveTo>
                    <a:pt x="0" y="0"/>
                  </a:moveTo>
                  <a:lnTo>
                    <a:pt x="76326" y="0"/>
                  </a:lnTo>
                </a:path>
              </a:pathLst>
            </a:custGeom>
            <a:ln w="11683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6723" y="59435"/>
              <a:ext cx="984250" cy="1227455"/>
            </a:xfrm>
            <a:custGeom>
              <a:avLst/>
              <a:gdLst/>
              <a:ahLst/>
              <a:cxnLst/>
              <a:rect l="l" t="t" r="r" b="b"/>
              <a:pathLst>
                <a:path w="984250" h="1227455">
                  <a:moveTo>
                    <a:pt x="804672" y="0"/>
                  </a:moveTo>
                  <a:lnTo>
                    <a:pt x="524255" y="286385"/>
                  </a:lnTo>
                </a:path>
                <a:path w="984250" h="1227455">
                  <a:moveTo>
                    <a:pt x="123444" y="1022604"/>
                  </a:moveTo>
                  <a:lnTo>
                    <a:pt x="562482" y="1226693"/>
                  </a:lnTo>
                </a:path>
                <a:path w="984250" h="1227455">
                  <a:moveTo>
                    <a:pt x="562355" y="1226947"/>
                  </a:moveTo>
                  <a:lnTo>
                    <a:pt x="925068" y="864108"/>
                  </a:lnTo>
                </a:path>
                <a:path w="984250" h="1227455">
                  <a:moveTo>
                    <a:pt x="565403" y="603123"/>
                  </a:moveTo>
                  <a:lnTo>
                    <a:pt x="984123" y="443484"/>
                  </a:lnTo>
                </a:path>
                <a:path w="984250" h="1227455">
                  <a:moveTo>
                    <a:pt x="122174" y="1022223"/>
                  </a:moveTo>
                  <a:lnTo>
                    <a:pt x="1524" y="1021080"/>
                  </a:lnTo>
                </a:path>
                <a:path w="984250" h="1227455">
                  <a:moveTo>
                    <a:pt x="123444" y="120396"/>
                  </a:moveTo>
                  <a:lnTo>
                    <a:pt x="245236" y="287400"/>
                  </a:lnTo>
                </a:path>
                <a:path w="984250" h="1227455">
                  <a:moveTo>
                    <a:pt x="3048" y="671449"/>
                  </a:moveTo>
                  <a:lnTo>
                    <a:pt x="118872" y="120396"/>
                  </a:lnTo>
                </a:path>
                <a:path w="984250" h="1227455">
                  <a:moveTo>
                    <a:pt x="121920" y="125222"/>
                  </a:moveTo>
                  <a:lnTo>
                    <a:pt x="803909" y="12192"/>
                  </a:lnTo>
                </a:path>
                <a:path w="984250" h="1227455">
                  <a:moveTo>
                    <a:pt x="3936" y="670560"/>
                  </a:moveTo>
                  <a:lnTo>
                    <a:pt x="0" y="102031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78314" y="409829"/>
              <a:ext cx="1247775" cy="941705"/>
            </a:xfrm>
            <a:custGeom>
              <a:avLst/>
              <a:gdLst/>
              <a:ahLst/>
              <a:cxnLst/>
              <a:rect l="l" t="t" r="r" b="b"/>
              <a:pathLst>
                <a:path w="1247775" h="941705">
                  <a:moveTo>
                    <a:pt x="355853" y="756793"/>
                  </a:moveTo>
                  <a:lnTo>
                    <a:pt x="630301" y="394716"/>
                  </a:lnTo>
                </a:path>
                <a:path w="1247775" h="941705">
                  <a:moveTo>
                    <a:pt x="773176" y="941324"/>
                  </a:moveTo>
                  <a:lnTo>
                    <a:pt x="630301" y="394716"/>
                  </a:lnTo>
                </a:path>
                <a:path w="1247775" h="941705">
                  <a:moveTo>
                    <a:pt x="773176" y="941324"/>
                  </a:moveTo>
                  <a:lnTo>
                    <a:pt x="355853" y="756793"/>
                  </a:lnTo>
                </a:path>
                <a:path w="1247775" h="941705">
                  <a:moveTo>
                    <a:pt x="0" y="239522"/>
                  </a:moveTo>
                  <a:lnTo>
                    <a:pt x="414146" y="1905"/>
                  </a:lnTo>
                </a:path>
                <a:path w="1247775" h="941705">
                  <a:moveTo>
                    <a:pt x="630301" y="394716"/>
                  </a:moveTo>
                  <a:lnTo>
                    <a:pt x="0" y="239522"/>
                  </a:lnTo>
                </a:path>
                <a:path w="1247775" h="941705">
                  <a:moveTo>
                    <a:pt x="355853" y="756793"/>
                  </a:moveTo>
                  <a:lnTo>
                    <a:pt x="0" y="239522"/>
                  </a:lnTo>
                </a:path>
                <a:path w="1247775" h="941705">
                  <a:moveTo>
                    <a:pt x="1105407" y="774573"/>
                  </a:moveTo>
                  <a:lnTo>
                    <a:pt x="629411" y="394843"/>
                  </a:lnTo>
                </a:path>
                <a:path w="1247775" h="941705">
                  <a:moveTo>
                    <a:pt x="773176" y="941324"/>
                  </a:moveTo>
                  <a:lnTo>
                    <a:pt x="1105407" y="774573"/>
                  </a:lnTo>
                </a:path>
                <a:path w="1247775" h="941705">
                  <a:moveTo>
                    <a:pt x="1247393" y="309880"/>
                  </a:moveTo>
                  <a:lnTo>
                    <a:pt x="629411" y="394843"/>
                  </a:lnTo>
                </a:path>
                <a:path w="1247775" h="941705">
                  <a:moveTo>
                    <a:pt x="630301" y="394716"/>
                  </a:moveTo>
                  <a:lnTo>
                    <a:pt x="838834" y="1905"/>
                  </a:lnTo>
                </a:path>
                <a:path w="1247775" h="941705">
                  <a:moveTo>
                    <a:pt x="354710" y="754888"/>
                  </a:moveTo>
                  <a:lnTo>
                    <a:pt x="322071" y="478282"/>
                  </a:lnTo>
                </a:path>
                <a:path w="1247775" h="941705">
                  <a:moveTo>
                    <a:pt x="0" y="239522"/>
                  </a:moveTo>
                  <a:lnTo>
                    <a:pt x="321944" y="478282"/>
                  </a:lnTo>
                </a:path>
                <a:path w="1247775" h="941705">
                  <a:moveTo>
                    <a:pt x="1105407" y="774573"/>
                  </a:moveTo>
                  <a:lnTo>
                    <a:pt x="1247647" y="311785"/>
                  </a:lnTo>
                </a:path>
                <a:path w="1247775" h="941705">
                  <a:moveTo>
                    <a:pt x="1247647" y="311785"/>
                  </a:moveTo>
                  <a:lnTo>
                    <a:pt x="838834" y="1905"/>
                  </a:lnTo>
                </a:path>
                <a:path w="1247775" h="941705">
                  <a:moveTo>
                    <a:pt x="629411" y="394843"/>
                  </a:moveTo>
                  <a:lnTo>
                    <a:pt x="414146" y="1905"/>
                  </a:lnTo>
                </a:path>
                <a:path w="1247775" h="941705">
                  <a:moveTo>
                    <a:pt x="414146" y="1905"/>
                  </a:moveTo>
                  <a:lnTo>
                    <a:pt x="838453" y="0"/>
                  </a:lnTo>
                </a:path>
                <a:path w="1247775" h="941705">
                  <a:moveTo>
                    <a:pt x="316737" y="479044"/>
                  </a:moveTo>
                  <a:lnTo>
                    <a:pt x="629411" y="39484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2959" y="1185799"/>
              <a:ext cx="15875" cy="120014"/>
            </a:xfrm>
            <a:custGeom>
              <a:avLst/>
              <a:gdLst/>
              <a:ahLst/>
              <a:cxnLst/>
              <a:rect l="l" t="t" r="r" b="b"/>
              <a:pathLst>
                <a:path w="15875" h="120015">
                  <a:moveTo>
                    <a:pt x="0" y="0"/>
                  </a:moveTo>
                  <a:lnTo>
                    <a:pt x="15367" y="11963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89997" y="647700"/>
              <a:ext cx="1265555" cy="1889125"/>
            </a:xfrm>
            <a:custGeom>
              <a:avLst/>
              <a:gdLst/>
              <a:ahLst/>
              <a:cxnLst/>
              <a:rect l="l" t="t" r="r" b="b"/>
              <a:pathLst>
                <a:path w="1265554" h="1889125">
                  <a:moveTo>
                    <a:pt x="199390" y="659764"/>
                  </a:moveTo>
                  <a:lnTo>
                    <a:pt x="348106" y="516254"/>
                  </a:lnTo>
                </a:path>
                <a:path w="1265554" h="1889125">
                  <a:moveTo>
                    <a:pt x="761492" y="703452"/>
                  </a:moveTo>
                  <a:lnTo>
                    <a:pt x="199898" y="663701"/>
                  </a:lnTo>
                </a:path>
                <a:path w="1265554" h="1889125">
                  <a:moveTo>
                    <a:pt x="204977" y="660273"/>
                  </a:moveTo>
                  <a:lnTo>
                    <a:pt x="0" y="0"/>
                  </a:lnTo>
                </a:path>
                <a:path w="1265554" h="1889125">
                  <a:moveTo>
                    <a:pt x="761492" y="703452"/>
                  </a:moveTo>
                  <a:lnTo>
                    <a:pt x="1108582" y="659764"/>
                  </a:lnTo>
                </a:path>
                <a:path w="1265554" h="1889125">
                  <a:moveTo>
                    <a:pt x="1248791" y="1380871"/>
                  </a:moveTo>
                  <a:lnTo>
                    <a:pt x="903604" y="1507744"/>
                  </a:lnTo>
                </a:path>
                <a:path w="1265554" h="1889125">
                  <a:moveTo>
                    <a:pt x="1044955" y="1072641"/>
                  </a:moveTo>
                  <a:lnTo>
                    <a:pt x="903604" y="1507744"/>
                  </a:lnTo>
                </a:path>
                <a:path w="1265554" h="1889125">
                  <a:moveTo>
                    <a:pt x="1044955" y="1072641"/>
                  </a:moveTo>
                  <a:lnTo>
                    <a:pt x="1248791" y="1380871"/>
                  </a:lnTo>
                </a:path>
                <a:path w="1265554" h="1889125">
                  <a:moveTo>
                    <a:pt x="1265427" y="1888998"/>
                  </a:moveTo>
                  <a:lnTo>
                    <a:pt x="879348" y="1870075"/>
                  </a:lnTo>
                </a:path>
                <a:path w="1265554" h="1889125">
                  <a:moveTo>
                    <a:pt x="903604" y="1507744"/>
                  </a:moveTo>
                  <a:lnTo>
                    <a:pt x="1265427" y="1888998"/>
                  </a:lnTo>
                </a:path>
                <a:path w="1265554" h="1889125">
                  <a:moveTo>
                    <a:pt x="1248791" y="1380871"/>
                  </a:moveTo>
                  <a:lnTo>
                    <a:pt x="1265427" y="1888998"/>
                  </a:lnTo>
                </a:path>
                <a:path w="1265554" h="1889125">
                  <a:moveTo>
                    <a:pt x="745617" y="1041273"/>
                  </a:moveTo>
                  <a:lnTo>
                    <a:pt x="904240" y="1508125"/>
                  </a:lnTo>
                </a:path>
                <a:path w="1265554" h="1889125">
                  <a:moveTo>
                    <a:pt x="1044955" y="1072641"/>
                  </a:moveTo>
                  <a:lnTo>
                    <a:pt x="745617" y="1041273"/>
                  </a:lnTo>
                </a:path>
                <a:path w="1265554" h="1889125">
                  <a:moveTo>
                    <a:pt x="445770" y="1296035"/>
                  </a:moveTo>
                  <a:lnTo>
                    <a:pt x="904240" y="1508125"/>
                  </a:lnTo>
                </a:path>
                <a:path w="1265554" h="1889125">
                  <a:moveTo>
                    <a:pt x="903604" y="1507744"/>
                  </a:moveTo>
                  <a:lnTo>
                    <a:pt x="589787" y="1684527"/>
                  </a:lnTo>
                </a:path>
                <a:path w="1265554" h="1889125">
                  <a:moveTo>
                    <a:pt x="1248791" y="1382649"/>
                  </a:moveTo>
                  <a:lnTo>
                    <a:pt x="1150238" y="1585467"/>
                  </a:lnTo>
                </a:path>
                <a:path w="1265554" h="1889125">
                  <a:moveTo>
                    <a:pt x="1265427" y="1888998"/>
                  </a:moveTo>
                  <a:lnTo>
                    <a:pt x="1150366" y="1585595"/>
                  </a:lnTo>
                </a:path>
                <a:path w="1265554" h="1889125">
                  <a:moveTo>
                    <a:pt x="745617" y="1041273"/>
                  </a:moveTo>
                  <a:lnTo>
                    <a:pt x="446404" y="129451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36403" y="1942210"/>
              <a:ext cx="143510" cy="390525"/>
            </a:xfrm>
            <a:custGeom>
              <a:avLst/>
              <a:gdLst/>
              <a:ahLst/>
              <a:cxnLst/>
              <a:rect l="l" t="t" r="r" b="b"/>
              <a:pathLst>
                <a:path w="143509" h="390525">
                  <a:moveTo>
                    <a:pt x="0" y="0"/>
                  </a:moveTo>
                  <a:lnTo>
                    <a:pt x="143382" y="390016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79151" y="1600072"/>
              <a:ext cx="821690" cy="932815"/>
            </a:xfrm>
            <a:custGeom>
              <a:avLst/>
              <a:gdLst/>
              <a:ahLst/>
              <a:cxnLst/>
              <a:rect l="l" t="t" r="r" b="b"/>
              <a:pathLst>
                <a:path w="821690" h="932814">
                  <a:moveTo>
                    <a:pt x="315087" y="555751"/>
                  </a:moveTo>
                  <a:lnTo>
                    <a:pt x="290195" y="917701"/>
                  </a:lnTo>
                </a:path>
                <a:path w="821690" h="932814">
                  <a:moveTo>
                    <a:pt x="290195" y="917701"/>
                  </a:moveTo>
                  <a:lnTo>
                    <a:pt x="0" y="733551"/>
                  </a:lnTo>
                </a:path>
                <a:path w="821690" h="932814">
                  <a:moveTo>
                    <a:pt x="565023" y="634873"/>
                  </a:moveTo>
                  <a:lnTo>
                    <a:pt x="315087" y="555751"/>
                  </a:lnTo>
                </a:path>
                <a:path w="821690" h="932814">
                  <a:moveTo>
                    <a:pt x="157479" y="88264"/>
                  </a:moveTo>
                  <a:lnTo>
                    <a:pt x="199390" y="0"/>
                  </a:lnTo>
                </a:path>
                <a:path w="821690" h="932814">
                  <a:moveTo>
                    <a:pt x="820039" y="395731"/>
                  </a:moveTo>
                  <a:lnTo>
                    <a:pt x="655827" y="428498"/>
                  </a:lnTo>
                </a:path>
                <a:path w="821690" h="932814">
                  <a:moveTo>
                    <a:pt x="455802" y="120268"/>
                  </a:moveTo>
                  <a:lnTo>
                    <a:pt x="821308" y="392811"/>
                  </a:lnTo>
                </a:path>
                <a:path w="821690" h="932814">
                  <a:moveTo>
                    <a:pt x="816355" y="392938"/>
                  </a:moveTo>
                  <a:lnTo>
                    <a:pt x="667639" y="93256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79176" y="1598549"/>
              <a:ext cx="255904" cy="121920"/>
            </a:xfrm>
            <a:custGeom>
              <a:avLst/>
              <a:gdLst/>
              <a:ahLst/>
              <a:cxnLst/>
              <a:rect l="l" t="t" r="r" b="b"/>
              <a:pathLst>
                <a:path w="255904" h="121919">
                  <a:moveTo>
                    <a:pt x="255777" y="1217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4288" y="1217167"/>
              <a:ext cx="492125" cy="218440"/>
            </a:xfrm>
            <a:custGeom>
              <a:avLst/>
              <a:gdLst/>
              <a:ahLst/>
              <a:cxnLst/>
              <a:rect l="l" t="t" r="r" b="b"/>
              <a:pathLst>
                <a:path w="492125" h="218440">
                  <a:moveTo>
                    <a:pt x="0" y="0"/>
                  </a:moveTo>
                  <a:lnTo>
                    <a:pt x="491870" y="218059"/>
                  </a:lnTo>
                </a:path>
              </a:pathLst>
            </a:custGeom>
            <a:ln w="6349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94846" y="1435227"/>
              <a:ext cx="591820" cy="313690"/>
            </a:xfrm>
            <a:custGeom>
              <a:avLst/>
              <a:gdLst/>
              <a:ahLst/>
              <a:cxnLst/>
              <a:rect l="l" t="t" r="r" b="b"/>
              <a:pathLst>
                <a:path w="591820" h="313689">
                  <a:moveTo>
                    <a:pt x="0" y="313309"/>
                  </a:moveTo>
                  <a:lnTo>
                    <a:pt x="591311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94846" y="666495"/>
              <a:ext cx="985519" cy="1419860"/>
            </a:xfrm>
            <a:custGeom>
              <a:avLst/>
              <a:gdLst/>
              <a:ahLst/>
              <a:cxnLst/>
              <a:rect l="l" t="t" r="r" b="b"/>
              <a:pathLst>
                <a:path w="985520" h="1419860">
                  <a:moveTo>
                    <a:pt x="0" y="1082039"/>
                  </a:moveTo>
                  <a:lnTo>
                    <a:pt x="99441" y="550671"/>
                  </a:lnTo>
                </a:path>
                <a:path w="985520" h="1419860">
                  <a:moveTo>
                    <a:pt x="598931" y="0"/>
                  </a:moveTo>
                  <a:lnTo>
                    <a:pt x="985520" y="412750"/>
                  </a:lnTo>
                </a:path>
                <a:path w="985520" h="1419860">
                  <a:moveTo>
                    <a:pt x="99441" y="550671"/>
                  </a:moveTo>
                  <a:lnTo>
                    <a:pt x="598931" y="0"/>
                  </a:lnTo>
                </a:path>
                <a:path w="985520" h="1419860">
                  <a:moveTo>
                    <a:pt x="282448" y="1419605"/>
                  </a:moveTo>
                  <a:lnTo>
                    <a:pt x="590930" y="767714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94846" y="1748535"/>
              <a:ext cx="282575" cy="337820"/>
            </a:xfrm>
            <a:custGeom>
              <a:avLst/>
              <a:gdLst/>
              <a:ahLst/>
              <a:cxnLst/>
              <a:rect l="l" t="t" r="r" b="b"/>
              <a:pathLst>
                <a:path w="282575" h="337819">
                  <a:moveTo>
                    <a:pt x="0" y="0"/>
                  </a:moveTo>
                  <a:lnTo>
                    <a:pt x="282448" y="337565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96066" y="1102613"/>
              <a:ext cx="996315" cy="1021080"/>
            </a:xfrm>
            <a:custGeom>
              <a:avLst/>
              <a:gdLst/>
              <a:ahLst/>
              <a:cxnLst/>
              <a:rect l="l" t="t" r="r" b="b"/>
              <a:pathLst>
                <a:path w="996315" h="1021080">
                  <a:moveTo>
                    <a:pt x="755650" y="1020952"/>
                  </a:moveTo>
                  <a:lnTo>
                    <a:pt x="489711" y="331597"/>
                  </a:lnTo>
                </a:path>
                <a:path w="996315" h="1021080">
                  <a:moveTo>
                    <a:pt x="490092" y="332613"/>
                  </a:moveTo>
                  <a:lnTo>
                    <a:pt x="995933" y="465251"/>
                  </a:lnTo>
                </a:path>
                <a:path w="996315" h="1021080">
                  <a:moveTo>
                    <a:pt x="0" y="112775"/>
                  </a:moveTo>
                  <a:lnTo>
                    <a:pt x="310006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77294" y="1577141"/>
              <a:ext cx="814705" cy="547370"/>
            </a:xfrm>
            <a:custGeom>
              <a:avLst/>
              <a:gdLst/>
              <a:ahLst/>
              <a:cxnLst/>
              <a:rect l="l" t="t" r="r" b="b"/>
              <a:pathLst>
                <a:path w="814704" h="547369">
                  <a:moveTo>
                    <a:pt x="0" y="508960"/>
                  </a:moveTo>
                  <a:lnTo>
                    <a:pt x="572134" y="547314"/>
                  </a:lnTo>
                </a:path>
                <a:path w="814704" h="547369">
                  <a:moveTo>
                    <a:pt x="572134" y="547314"/>
                  </a:moveTo>
                  <a:lnTo>
                    <a:pt x="814704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85778" y="1079246"/>
              <a:ext cx="506730" cy="464820"/>
            </a:xfrm>
            <a:custGeom>
              <a:avLst/>
              <a:gdLst/>
              <a:ahLst/>
              <a:cxnLst/>
              <a:rect l="l" t="t" r="r" b="b"/>
              <a:pathLst>
                <a:path w="506729" h="464819">
                  <a:moveTo>
                    <a:pt x="0" y="354964"/>
                  </a:moveTo>
                  <a:lnTo>
                    <a:pt x="394589" y="0"/>
                  </a:lnTo>
                </a:path>
                <a:path w="506729" h="464819">
                  <a:moveTo>
                    <a:pt x="394589" y="0"/>
                  </a:moveTo>
                  <a:lnTo>
                    <a:pt x="506222" y="46451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88040" y="679450"/>
              <a:ext cx="711200" cy="1456690"/>
            </a:xfrm>
            <a:custGeom>
              <a:avLst/>
              <a:gdLst/>
              <a:ahLst/>
              <a:cxnLst/>
              <a:rect l="l" t="t" r="r" b="b"/>
              <a:pathLst>
                <a:path w="711200" h="1456689">
                  <a:moveTo>
                    <a:pt x="387603" y="1406144"/>
                  </a:moveTo>
                  <a:lnTo>
                    <a:pt x="253745" y="1456436"/>
                  </a:lnTo>
                </a:path>
                <a:path w="711200" h="1456689">
                  <a:moveTo>
                    <a:pt x="4444" y="409066"/>
                  </a:moveTo>
                  <a:lnTo>
                    <a:pt x="210311" y="541654"/>
                  </a:lnTo>
                </a:path>
                <a:path w="711200" h="1456689">
                  <a:moveTo>
                    <a:pt x="106806" y="1069086"/>
                  </a:moveTo>
                  <a:lnTo>
                    <a:pt x="0" y="410845"/>
                  </a:lnTo>
                </a:path>
                <a:path w="711200" h="1456689">
                  <a:moveTo>
                    <a:pt x="5460" y="415671"/>
                  </a:moveTo>
                  <a:lnTo>
                    <a:pt x="710818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77706" y="10160"/>
              <a:ext cx="2162175" cy="2126615"/>
            </a:xfrm>
            <a:custGeom>
              <a:avLst/>
              <a:gdLst/>
              <a:ahLst/>
              <a:cxnLst/>
              <a:rect l="l" t="t" r="r" b="b"/>
              <a:pathLst>
                <a:path w="2162175" h="2126615">
                  <a:moveTo>
                    <a:pt x="2017141" y="1738376"/>
                  </a:moveTo>
                  <a:lnTo>
                    <a:pt x="2161921" y="2126488"/>
                  </a:lnTo>
                </a:path>
                <a:path w="2162175" h="2126615">
                  <a:moveTo>
                    <a:pt x="87249" y="312800"/>
                  </a:moveTo>
                  <a:lnTo>
                    <a:pt x="386334" y="404495"/>
                  </a:lnTo>
                </a:path>
                <a:path w="2162175" h="2126615">
                  <a:moveTo>
                    <a:pt x="0" y="596773"/>
                  </a:moveTo>
                  <a:lnTo>
                    <a:pt x="386334" y="404495"/>
                  </a:lnTo>
                </a:path>
                <a:path w="2162175" h="2126615">
                  <a:moveTo>
                    <a:pt x="0" y="596773"/>
                  </a:moveTo>
                  <a:lnTo>
                    <a:pt x="87249" y="312800"/>
                  </a:lnTo>
                </a:path>
                <a:path w="2162175" h="2126615">
                  <a:moveTo>
                    <a:pt x="426974" y="0"/>
                  </a:moveTo>
                  <a:lnTo>
                    <a:pt x="650748" y="199009"/>
                  </a:lnTo>
                </a:path>
                <a:path w="2162175" h="2126615">
                  <a:moveTo>
                    <a:pt x="386334" y="404495"/>
                  </a:moveTo>
                  <a:lnTo>
                    <a:pt x="426974" y="0"/>
                  </a:lnTo>
                </a:path>
                <a:path w="2162175" h="2126615">
                  <a:moveTo>
                    <a:pt x="87249" y="312800"/>
                  </a:moveTo>
                  <a:lnTo>
                    <a:pt x="426974" y="0"/>
                  </a:lnTo>
                </a:path>
                <a:path w="2162175" h="2126615">
                  <a:moveTo>
                    <a:pt x="161671" y="761111"/>
                  </a:moveTo>
                  <a:lnTo>
                    <a:pt x="386079" y="403987"/>
                  </a:lnTo>
                </a:path>
                <a:path w="2162175" h="2126615">
                  <a:moveTo>
                    <a:pt x="0" y="596773"/>
                  </a:moveTo>
                  <a:lnTo>
                    <a:pt x="161671" y="761111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63785" y="414147"/>
              <a:ext cx="135255" cy="350520"/>
            </a:xfrm>
            <a:custGeom>
              <a:avLst/>
              <a:gdLst/>
              <a:ahLst/>
              <a:cxnLst/>
              <a:rect l="l" t="t" r="r" b="b"/>
              <a:pathLst>
                <a:path w="135254" h="350520">
                  <a:moveTo>
                    <a:pt x="135000" y="3500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41130" y="10160"/>
              <a:ext cx="738505" cy="793750"/>
            </a:xfrm>
            <a:custGeom>
              <a:avLst/>
              <a:gdLst/>
              <a:ahLst/>
              <a:cxnLst/>
              <a:rect l="l" t="t" r="r" b="b"/>
              <a:pathLst>
                <a:path w="738504" h="793750">
                  <a:moveTo>
                    <a:pt x="422910" y="404495"/>
                  </a:moveTo>
                  <a:lnTo>
                    <a:pt x="736980" y="450977"/>
                  </a:lnTo>
                </a:path>
                <a:path w="738504" h="793750">
                  <a:moveTo>
                    <a:pt x="124968" y="311785"/>
                  </a:moveTo>
                  <a:lnTo>
                    <a:pt x="325120" y="237998"/>
                  </a:lnTo>
                </a:path>
                <a:path w="738504" h="793750">
                  <a:moveTo>
                    <a:pt x="463550" y="0"/>
                  </a:moveTo>
                  <a:lnTo>
                    <a:pt x="325120" y="237998"/>
                  </a:lnTo>
                </a:path>
                <a:path w="738504" h="793750">
                  <a:moveTo>
                    <a:pt x="198247" y="761111"/>
                  </a:moveTo>
                  <a:lnTo>
                    <a:pt x="556260" y="754507"/>
                  </a:lnTo>
                </a:path>
                <a:path w="738504" h="793750">
                  <a:moveTo>
                    <a:pt x="556260" y="754507"/>
                  </a:moveTo>
                  <a:lnTo>
                    <a:pt x="736980" y="450977"/>
                  </a:lnTo>
                </a:path>
                <a:path w="738504" h="793750">
                  <a:moveTo>
                    <a:pt x="422655" y="403987"/>
                  </a:moveTo>
                  <a:lnTo>
                    <a:pt x="687324" y="199009"/>
                  </a:lnTo>
                </a:path>
                <a:path w="738504" h="793750">
                  <a:moveTo>
                    <a:pt x="687324" y="199009"/>
                  </a:moveTo>
                  <a:lnTo>
                    <a:pt x="738377" y="450469"/>
                  </a:lnTo>
                </a:path>
                <a:path w="738504" h="793750">
                  <a:moveTo>
                    <a:pt x="323976" y="235076"/>
                  </a:moveTo>
                  <a:lnTo>
                    <a:pt x="422655" y="403987"/>
                  </a:lnTo>
                </a:path>
                <a:path w="738504" h="793750">
                  <a:moveTo>
                    <a:pt x="197230" y="760984"/>
                  </a:moveTo>
                  <a:lnTo>
                    <a:pt x="110744" y="793623"/>
                  </a:lnTo>
                </a:path>
                <a:path w="738504" h="793750">
                  <a:moveTo>
                    <a:pt x="2921" y="254635"/>
                  </a:moveTo>
                  <a:lnTo>
                    <a:pt x="126111" y="314706"/>
                  </a:lnTo>
                </a:path>
                <a:path w="738504" h="793750">
                  <a:moveTo>
                    <a:pt x="36575" y="596773"/>
                  </a:moveTo>
                  <a:lnTo>
                    <a:pt x="0" y="25565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44431" y="16764"/>
              <a:ext cx="462915" cy="251460"/>
            </a:xfrm>
            <a:custGeom>
              <a:avLst/>
              <a:gdLst/>
              <a:ahLst/>
              <a:cxnLst/>
              <a:rect l="l" t="t" r="r" b="b"/>
              <a:pathLst>
                <a:path w="462915" h="251460">
                  <a:moveTo>
                    <a:pt x="0" y="251459"/>
                  </a:moveTo>
                  <a:lnTo>
                    <a:pt x="462788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77706" y="606933"/>
              <a:ext cx="1370330" cy="1528445"/>
            </a:xfrm>
            <a:custGeom>
              <a:avLst/>
              <a:gdLst/>
              <a:ahLst/>
              <a:cxnLst/>
              <a:rect l="l" t="t" r="r" b="b"/>
              <a:pathLst>
                <a:path w="1370329" h="1528445">
                  <a:moveTo>
                    <a:pt x="0" y="0"/>
                  </a:moveTo>
                  <a:lnTo>
                    <a:pt x="72771" y="197357"/>
                  </a:lnTo>
                </a:path>
                <a:path w="1370329" h="1528445">
                  <a:moveTo>
                    <a:pt x="771017" y="1082675"/>
                  </a:moveTo>
                  <a:lnTo>
                    <a:pt x="1068577" y="1092200"/>
                  </a:lnTo>
                </a:path>
                <a:path w="1370329" h="1528445">
                  <a:moveTo>
                    <a:pt x="761746" y="1365250"/>
                  </a:moveTo>
                  <a:lnTo>
                    <a:pt x="1068577" y="1092200"/>
                  </a:lnTo>
                </a:path>
                <a:path w="1370329" h="1528445">
                  <a:moveTo>
                    <a:pt x="761746" y="1365250"/>
                  </a:moveTo>
                  <a:lnTo>
                    <a:pt x="771017" y="1082675"/>
                  </a:lnTo>
                </a:path>
                <a:path w="1370329" h="1528445">
                  <a:moveTo>
                    <a:pt x="1005077" y="710311"/>
                  </a:moveTo>
                  <a:lnTo>
                    <a:pt x="1260221" y="837311"/>
                  </a:lnTo>
                </a:path>
                <a:path w="1370329" h="1528445">
                  <a:moveTo>
                    <a:pt x="1068577" y="1092200"/>
                  </a:moveTo>
                  <a:lnTo>
                    <a:pt x="1005077" y="710311"/>
                  </a:lnTo>
                </a:path>
                <a:path w="1370329" h="1528445">
                  <a:moveTo>
                    <a:pt x="771017" y="1082675"/>
                  </a:moveTo>
                  <a:lnTo>
                    <a:pt x="1005077" y="710311"/>
                  </a:lnTo>
                </a:path>
                <a:path w="1370329" h="1528445">
                  <a:moveTo>
                    <a:pt x="951357" y="1475866"/>
                  </a:moveTo>
                  <a:lnTo>
                    <a:pt x="1068324" y="1091691"/>
                  </a:lnTo>
                </a:path>
                <a:path w="1370329" h="1528445">
                  <a:moveTo>
                    <a:pt x="761746" y="1365250"/>
                  </a:moveTo>
                  <a:lnTo>
                    <a:pt x="951357" y="1475866"/>
                  </a:lnTo>
                </a:path>
                <a:path w="1370329" h="1528445">
                  <a:moveTo>
                    <a:pt x="1279778" y="1379601"/>
                  </a:moveTo>
                  <a:lnTo>
                    <a:pt x="1068324" y="1091691"/>
                  </a:lnTo>
                </a:path>
                <a:path w="1370329" h="1528445">
                  <a:moveTo>
                    <a:pt x="1068577" y="1092200"/>
                  </a:moveTo>
                  <a:lnTo>
                    <a:pt x="1368805" y="1056386"/>
                  </a:lnTo>
                </a:path>
                <a:path w="1370329" h="1528445">
                  <a:moveTo>
                    <a:pt x="771905" y="1081404"/>
                  </a:moveTo>
                  <a:lnTo>
                    <a:pt x="937387" y="963676"/>
                  </a:lnTo>
                </a:path>
                <a:path w="1370329" h="1528445">
                  <a:moveTo>
                    <a:pt x="1005077" y="710311"/>
                  </a:moveTo>
                  <a:lnTo>
                    <a:pt x="937260" y="963549"/>
                  </a:lnTo>
                </a:path>
                <a:path w="1370329" h="1528445">
                  <a:moveTo>
                    <a:pt x="951357" y="1475866"/>
                  </a:moveTo>
                  <a:lnTo>
                    <a:pt x="1278509" y="1380363"/>
                  </a:lnTo>
                </a:path>
                <a:path w="1370329" h="1528445">
                  <a:moveTo>
                    <a:pt x="1278509" y="1380363"/>
                  </a:moveTo>
                  <a:lnTo>
                    <a:pt x="1368805" y="1056386"/>
                  </a:lnTo>
                </a:path>
                <a:path w="1370329" h="1528445">
                  <a:moveTo>
                    <a:pt x="1068324" y="1091691"/>
                  </a:moveTo>
                  <a:lnTo>
                    <a:pt x="1260221" y="837311"/>
                  </a:lnTo>
                </a:path>
                <a:path w="1370329" h="1528445">
                  <a:moveTo>
                    <a:pt x="1260221" y="837311"/>
                  </a:moveTo>
                  <a:lnTo>
                    <a:pt x="1369949" y="1055496"/>
                  </a:lnTo>
                </a:path>
                <a:path w="1370329" h="1528445">
                  <a:moveTo>
                    <a:pt x="935482" y="961136"/>
                  </a:moveTo>
                  <a:lnTo>
                    <a:pt x="1068324" y="1091691"/>
                  </a:lnTo>
                </a:path>
                <a:path w="1370329" h="1528445">
                  <a:moveTo>
                    <a:pt x="950341" y="1475866"/>
                  </a:moveTo>
                  <a:lnTo>
                    <a:pt x="879094" y="1527428"/>
                  </a:lnTo>
                </a:path>
                <a:path w="1370329" h="1528445">
                  <a:moveTo>
                    <a:pt x="645414" y="1059306"/>
                  </a:moveTo>
                  <a:lnTo>
                    <a:pt x="773684" y="1083690"/>
                  </a:lnTo>
                </a:path>
                <a:path w="1370329" h="1528445">
                  <a:moveTo>
                    <a:pt x="761746" y="1365250"/>
                  </a:moveTo>
                  <a:lnTo>
                    <a:pt x="643127" y="1061084"/>
                  </a:lnTo>
                </a:path>
                <a:path w="1370329" h="1528445">
                  <a:moveTo>
                    <a:pt x="646557" y="1062354"/>
                  </a:moveTo>
                  <a:lnTo>
                    <a:pt x="1009015" y="715771"/>
                  </a:lnTo>
                </a:path>
                <a:path w="1370329" h="1528445">
                  <a:moveTo>
                    <a:pt x="761746" y="1365250"/>
                  </a:moveTo>
                  <a:lnTo>
                    <a:pt x="877951" y="1528317"/>
                  </a:lnTo>
                </a:path>
                <a:path w="1370329" h="1528445">
                  <a:moveTo>
                    <a:pt x="231013" y="913764"/>
                  </a:moveTo>
                  <a:lnTo>
                    <a:pt x="421259" y="919861"/>
                  </a:lnTo>
                </a:path>
                <a:path w="1370329" h="1528445">
                  <a:moveTo>
                    <a:pt x="225044" y="1094358"/>
                  </a:moveTo>
                  <a:lnTo>
                    <a:pt x="421259" y="919861"/>
                  </a:lnTo>
                </a:path>
                <a:path w="1370329" h="1528445">
                  <a:moveTo>
                    <a:pt x="225044" y="1094358"/>
                  </a:moveTo>
                  <a:lnTo>
                    <a:pt x="231013" y="913764"/>
                  </a:lnTo>
                </a:path>
                <a:path w="1370329" h="1528445">
                  <a:moveTo>
                    <a:pt x="380619" y="675893"/>
                  </a:moveTo>
                  <a:lnTo>
                    <a:pt x="543687" y="757046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58325" y="1282827"/>
              <a:ext cx="40640" cy="244475"/>
            </a:xfrm>
            <a:custGeom>
              <a:avLst/>
              <a:gdLst/>
              <a:ahLst/>
              <a:cxnLst/>
              <a:rect l="l" t="t" r="r" b="b"/>
              <a:pathLst>
                <a:path w="40640" h="244475">
                  <a:moveTo>
                    <a:pt x="40640" y="2439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02750" y="1282827"/>
              <a:ext cx="387985" cy="489584"/>
            </a:xfrm>
            <a:custGeom>
              <a:avLst/>
              <a:gdLst/>
              <a:ahLst/>
              <a:cxnLst/>
              <a:rect l="l" t="t" r="r" b="b"/>
              <a:pathLst>
                <a:path w="387984" h="489585">
                  <a:moveTo>
                    <a:pt x="5969" y="237871"/>
                  </a:moveTo>
                  <a:lnTo>
                    <a:pt x="155575" y="0"/>
                  </a:lnTo>
                </a:path>
                <a:path w="387984" h="489585">
                  <a:moveTo>
                    <a:pt x="121284" y="489203"/>
                  </a:moveTo>
                  <a:lnTo>
                    <a:pt x="195960" y="243712"/>
                  </a:lnTo>
                </a:path>
                <a:path w="387984" h="489585">
                  <a:moveTo>
                    <a:pt x="0" y="418464"/>
                  </a:moveTo>
                  <a:lnTo>
                    <a:pt x="121284" y="489203"/>
                  </a:lnTo>
                </a:path>
                <a:path w="387984" h="489585">
                  <a:moveTo>
                    <a:pt x="331089" y="427609"/>
                  </a:moveTo>
                  <a:lnTo>
                    <a:pt x="195960" y="243712"/>
                  </a:lnTo>
                </a:path>
                <a:path w="387984" h="489585">
                  <a:moveTo>
                    <a:pt x="196215" y="243967"/>
                  </a:moveTo>
                  <a:lnTo>
                    <a:pt x="387984" y="221107"/>
                  </a:lnTo>
                </a:path>
                <a:path w="387984" h="489585">
                  <a:moveTo>
                    <a:pt x="6476" y="237109"/>
                  </a:moveTo>
                  <a:lnTo>
                    <a:pt x="112268" y="161798"/>
                  </a:lnTo>
                </a:path>
                <a:path w="387984" h="489585">
                  <a:moveTo>
                    <a:pt x="155575" y="0"/>
                  </a:moveTo>
                  <a:lnTo>
                    <a:pt x="112268" y="161798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24034" y="1711070"/>
              <a:ext cx="209550" cy="60960"/>
            </a:xfrm>
            <a:custGeom>
              <a:avLst/>
              <a:gdLst/>
              <a:ahLst/>
              <a:cxnLst/>
              <a:rect l="l" t="t" r="r" b="b"/>
              <a:pathLst>
                <a:path w="209550" h="60960">
                  <a:moveTo>
                    <a:pt x="0" y="60959"/>
                  </a:moveTo>
                  <a:lnTo>
                    <a:pt x="209042" y="0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26931" y="1286255"/>
              <a:ext cx="464820" cy="519430"/>
            </a:xfrm>
            <a:custGeom>
              <a:avLst/>
              <a:gdLst/>
              <a:ahLst/>
              <a:cxnLst/>
              <a:rect l="l" t="t" r="r" b="b"/>
              <a:pathLst>
                <a:path w="464820" h="519430">
                  <a:moveTo>
                    <a:pt x="406146" y="424815"/>
                  </a:moveTo>
                  <a:lnTo>
                    <a:pt x="463803" y="217678"/>
                  </a:lnTo>
                </a:path>
                <a:path w="464820" h="519430">
                  <a:moveTo>
                    <a:pt x="271779" y="240284"/>
                  </a:moveTo>
                  <a:lnTo>
                    <a:pt x="394462" y="77724"/>
                  </a:lnTo>
                </a:path>
                <a:path w="464820" h="519430">
                  <a:moveTo>
                    <a:pt x="394462" y="77724"/>
                  </a:moveTo>
                  <a:lnTo>
                    <a:pt x="464566" y="217170"/>
                  </a:lnTo>
                </a:path>
                <a:path w="464820" h="519430">
                  <a:moveTo>
                    <a:pt x="186944" y="156845"/>
                  </a:moveTo>
                  <a:lnTo>
                    <a:pt x="271779" y="240284"/>
                  </a:lnTo>
                </a:path>
                <a:path w="464820" h="519430">
                  <a:moveTo>
                    <a:pt x="196469" y="485775"/>
                  </a:moveTo>
                  <a:lnTo>
                    <a:pt x="150875" y="518795"/>
                  </a:lnTo>
                </a:path>
                <a:path w="464820" h="519430">
                  <a:moveTo>
                    <a:pt x="1524" y="219583"/>
                  </a:moveTo>
                  <a:lnTo>
                    <a:pt x="83439" y="235204"/>
                  </a:lnTo>
                </a:path>
                <a:path w="464820" h="519430">
                  <a:moveTo>
                    <a:pt x="75819" y="415036"/>
                  </a:moveTo>
                  <a:lnTo>
                    <a:pt x="0" y="220599"/>
                  </a:lnTo>
                </a:path>
                <a:path w="464820" h="519430">
                  <a:moveTo>
                    <a:pt x="2286" y="221488"/>
                  </a:moveTo>
                  <a:lnTo>
                    <a:pt x="233934" y="0"/>
                  </a:lnTo>
                </a:path>
                <a:path w="464820" h="519430">
                  <a:moveTo>
                    <a:pt x="75819" y="415036"/>
                  </a:moveTo>
                  <a:lnTo>
                    <a:pt x="150114" y="519303"/>
                  </a:lnTo>
                </a:path>
              </a:pathLst>
            </a:custGeom>
            <a:ln w="63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6231" y="2031"/>
              <a:ext cx="424561" cy="47713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445240" y="0"/>
              <a:ext cx="373380" cy="2552700"/>
            </a:xfrm>
            <a:custGeom>
              <a:avLst/>
              <a:gdLst/>
              <a:ahLst/>
              <a:cxnLst/>
              <a:rect l="l" t="t" r="r" b="b"/>
              <a:pathLst>
                <a:path w="373379" h="2552700">
                  <a:moveTo>
                    <a:pt x="373379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73379" y="2552700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818619" y="0"/>
              <a:ext cx="373380" cy="2552700"/>
            </a:xfrm>
            <a:custGeom>
              <a:avLst/>
              <a:gdLst/>
              <a:ahLst/>
              <a:cxnLst/>
              <a:rect l="l" t="t" r="r" b="b"/>
              <a:pathLst>
                <a:path w="373379" h="2552700">
                  <a:moveTo>
                    <a:pt x="373379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373379" y="2552700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92100" y="23621"/>
            <a:ext cx="5003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/>
              <a:t>LATAR</a:t>
            </a:r>
            <a:r>
              <a:rPr spc="-60"/>
              <a:t> </a:t>
            </a:r>
            <a:r>
              <a:rPr spc="-275"/>
              <a:t>BELAKANG</a:t>
            </a: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59" y="830578"/>
            <a:ext cx="5338572" cy="594359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635244" y="2769235"/>
            <a:ext cx="2349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5320">
              <a:lnSpc>
                <a:spcPct val="100000"/>
              </a:lnSpc>
              <a:spcBef>
                <a:spcPts val="95"/>
              </a:spcBef>
            </a:pPr>
            <a:r>
              <a:rPr sz="4000" spc="-20">
                <a:latin typeface="Calibri"/>
                <a:cs typeface="Calibri"/>
              </a:rPr>
              <a:t>PETA </a:t>
            </a:r>
            <a:r>
              <a:rPr sz="4000" spc="-80">
                <a:latin typeface="Calibri"/>
                <a:cs typeface="Calibri"/>
              </a:rPr>
              <a:t>PUTRAJAYA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/>
              <a:t>SKOP</a:t>
            </a:r>
            <a:r>
              <a:rPr spc="-65"/>
              <a:t> </a:t>
            </a:r>
            <a:r>
              <a:rPr spc="-585"/>
              <a:t>KERJA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91" y="1584705"/>
            <a:ext cx="7969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5">
                <a:latin typeface="Calibri"/>
                <a:cs typeface="Calibri"/>
              </a:rPr>
              <a:t>01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674" y="1656333"/>
            <a:ext cx="95827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Verdana"/>
                <a:cs typeface="Verdana"/>
              </a:rPr>
              <a:t>Tawaran</a:t>
            </a:r>
            <a:r>
              <a:rPr sz="2000" spc="26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ini</a:t>
            </a:r>
            <a:r>
              <a:rPr sz="2000" spc="254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adalah</a:t>
            </a:r>
            <a:r>
              <a:rPr sz="2000" spc="26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terbahagi</a:t>
            </a:r>
            <a:r>
              <a:rPr sz="2000" spc="26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kepada</a:t>
            </a:r>
            <a:r>
              <a:rPr sz="2000" spc="254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beberapa</a:t>
            </a:r>
            <a:r>
              <a:rPr sz="2000" spc="26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jenis</a:t>
            </a:r>
            <a:r>
              <a:rPr sz="2000" spc="26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polisi</a:t>
            </a:r>
            <a:r>
              <a:rPr sz="2000" spc="27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perlindungan </a:t>
            </a:r>
            <a:r>
              <a:rPr sz="2000">
                <a:latin typeface="Verdana"/>
                <a:cs typeface="Verdana"/>
              </a:rPr>
              <a:t>seperti</a:t>
            </a:r>
            <a:r>
              <a:rPr sz="2000" spc="-4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berikut</a:t>
            </a:r>
            <a:r>
              <a:rPr sz="2000" spc="-75">
                <a:latin typeface="Verdana"/>
                <a:cs typeface="Verdana"/>
              </a:rPr>
              <a:t> </a:t>
            </a:r>
            <a:r>
              <a:rPr sz="2000" spc="-425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674" y="2265933"/>
            <a:ext cx="330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000" spc="-25">
                <a:latin typeface="Verdana"/>
                <a:cs typeface="Verdana"/>
              </a:rPr>
              <a:t>i.</a:t>
            </a:r>
            <a:r>
              <a:rPr sz="2000">
                <a:latin typeface="Verdana"/>
                <a:cs typeface="Verdana"/>
              </a:rPr>
              <a:t>	Fire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and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Named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Perils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2674" y="2571114"/>
            <a:ext cx="482790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Fidelity</a:t>
            </a:r>
            <a:r>
              <a:rPr sz="2000" spc="2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Guarantee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Plate</a:t>
            </a:r>
            <a:r>
              <a:rPr sz="2000" spc="-7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Glass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Public</a:t>
            </a:r>
            <a:r>
              <a:rPr sz="2000" spc="-5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Liabilty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Group</a:t>
            </a:r>
            <a:r>
              <a:rPr sz="2000" spc="-14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Personal</a:t>
            </a:r>
            <a:r>
              <a:rPr sz="2000" spc="-13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Accident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 spc="85">
                <a:latin typeface="Verdana"/>
                <a:cs typeface="Verdana"/>
              </a:rPr>
              <a:t>Money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All</a:t>
            </a:r>
            <a:r>
              <a:rPr sz="2000" spc="-210">
                <a:latin typeface="Verdana"/>
                <a:cs typeface="Verdana"/>
              </a:rPr>
              <a:t> </a:t>
            </a:r>
            <a:r>
              <a:rPr sz="2000" spc="-20">
                <a:latin typeface="Verdana"/>
                <a:cs typeface="Verdana"/>
              </a:rPr>
              <a:t>Risk</a:t>
            </a:r>
            <a:endParaRPr sz="2000">
              <a:latin typeface="Verdana"/>
              <a:cs typeface="Verdana"/>
            </a:endParaRPr>
          </a:p>
          <a:p>
            <a:pPr marL="525780" indent="-513080">
              <a:lnSpc>
                <a:spcPct val="100000"/>
              </a:lnSpc>
              <a:buAutoNum type="romanLcPeriod" startAt="2"/>
              <a:tabLst>
                <a:tab pos="525780" algn="l"/>
              </a:tabLst>
            </a:pPr>
            <a:r>
              <a:rPr sz="2000" spc="-10">
                <a:latin typeface="Verdana"/>
                <a:cs typeface="Verdana"/>
              </a:rPr>
              <a:t>Burglary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 spc="-25">
                <a:latin typeface="Verdana"/>
                <a:cs typeface="Verdana"/>
              </a:rPr>
              <a:t>Civil</a:t>
            </a:r>
            <a:r>
              <a:rPr sz="2000" spc="-19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Engineering</a:t>
            </a:r>
            <a:r>
              <a:rPr sz="2000" spc="-18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Completed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Risks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Comprehensive</a:t>
            </a:r>
            <a:r>
              <a:rPr sz="2000" spc="-22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General</a:t>
            </a:r>
            <a:r>
              <a:rPr sz="2000" spc="-21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Liability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Contractor’s</a:t>
            </a:r>
            <a:r>
              <a:rPr sz="2000" spc="-17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All</a:t>
            </a:r>
            <a:r>
              <a:rPr sz="2000" spc="-13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Risks</a:t>
            </a:r>
            <a:r>
              <a:rPr sz="2000" spc="-14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(PCIP)</a:t>
            </a:r>
            <a:endParaRPr sz="2000">
              <a:latin typeface="Verdana"/>
              <a:cs typeface="Verdana"/>
            </a:endParaRPr>
          </a:p>
          <a:p>
            <a:pPr marL="527685" indent="-514984">
              <a:lnSpc>
                <a:spcPct val="100000"/>
              </a:lnSpc>
              <a:buAutoNum type="romanLcPeriod" startAt="2"/>
              <a:tabLst>
                <a:tab pos="527685" algn="l"/>
              </a:tabLst>
            </a:pPr>
            <a:r>
              <a:rPr sz="2000">
                <a:latin typeface="Verdana"/>
                <a:cs typeface="Verdana"/>
              </a:rPr>
              <a:t>Workmen</a:t>
            </a:r>
            <a:r>
              <a:rPr sz="2000" spc="-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Compensation</a:t>
            </a:r>
            <a:endParaRPr sz="2000">
              <a:latin typeface="Verdana"/>
              <a:cs typeface="Verdana"/>
            </a:endParaRPr>
          </a:p>
          <a:p>
            <a:pPr marL="525145" indent="-512445">
              <a:lnSpc>
                <a:spcPct val="100000"/>
              </a:lnSpc>
              <a:buAutoNum type="romanLcPeriod" startAt="2"/>
              <a:tabLst>
                <a:tab pos="525145" algn="l"/>
              </a:tabLst>
            </a:pPr>
            <a:r>
              <a:rPr sz="2000">
                <a:latin typeface="Verdana"/>
                <a:cs typeface="Verdana"/>
              </a:rPr>
              <a:t>Employers</a:t>
            </a:r>
            <a:r>
              <a:rPr sz="2000" spc="-12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Liability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/>
              <a:t>SKOP</a:t>
            </a:r>
            <a:r>
              <a:rPr spc="-65"/>
              <a:t> </a:t>
            </a:r>
            <a:r>
              <a:rPr spc="-585"/>
              <a:t>KERJA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91" y="1656664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5">
                <a:latin typeface="Calibri"/>
                <a:cs typeface="Calibri"/>
              </a:rPr>
              <a:t>02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691" y="2415473"/>
            <a:ext cx="796925" cy="2689860"/>
          </a:xfrm>
          <a:prstGeom prst="rect">
            <a:avLst/>
          </a:prstGeom>
        </p:spPr>
        <p:txBody>
          <a:bodyPr vert="horz" wrap="square" lIns="0" tIns="430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90"/>
              </a:spcBef>
            </a:pPr>
            <a:r>
              <a:rPr sz="6000" b="1" spc="-25">
                <a:latin typeface="Calibri"/>
                <a:cs typeface="Calibri"/>
              </a:rPr>
              <a:t>03</a:t>
            </a:r>
            <a:endParaRPr sz="6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90"/>
              </a:spcBef>
            </a:pPr>
            <a:r>
              <a:rPr sz="6000" b="1" spc="-25">
                <a:latin typeface="Calibri"/>
                <a:cs typeface="Calibri"/>
              </a:rPr>
              <a:t>04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674" y="1656333"/>
            <a:ext cx="958405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Verdana"/>
                <a:cs typeface="Verdana"/>
              </a:rPr>
              <a:t>Tawaran</a:t>
            </a:r>
            <a:r>
              <a:rPr sz="2000" spc="10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ini</a:t>
            </a:r>
            <a:r>
              <a:rPr sz="2000" spc="10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adalah</a:t>
            </a:r>
            <a:r>
              <a:rPr sz="2000" spc="9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untuk</a:t>
            </a:r>
            <a:r>
              <a:rPr sz="2000" spc="114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perlantikan</a:t>
            </a:r>
            <a:r>
              <a:rPr sz="2000" spc="10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Syarikat</a:t>
            </a:r>
            <a:r>
              <a:rPr sz="2000" spc="9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Takaful</a:t>
            </a:r>
            <a:r>
              <a:rPr sz="2000" spc="10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yang</a:t>
            </a:r>
            <a:r>
              <a:rPr sz="2000" spc="10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menawarkan </a:t>
            </a:r>
            <a:r>
              <a:rPr sz="2000">
                <a:latin typeface="Verdana"/>
                <a:cs typeface="Verdana"/>
              </a:rPr>
              <a:t>perkhidmatan</a:t>
            </a:r>
            <a:r>
              <a:rPr sz="2000" spc="6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perlindungan</a:t>
            </a:r>
            <a:r>
              <a:rPr sz="2000" spc="50">
                <a:latin typeface="Verdana"/>
                <a:cs typeface="Verdana"/>
              </a:rPr>
              <a:t>  </a:t>
            </a:r>
            <a:r>
              <a:rPr sz="2000" spc="45">
                <a:latin typeface="Verdana"/>
                <a:cs typeface="Verdana"/>
              </a:rPr>
              <a:t>takaful</a:t>
            </a:r>
            <a:r>
              <a:rPr sz="2000" spc="5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untuk</a:t>
            </a:r>
            <a:r>
              <a:rPr sz="2000" spc="6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Perbadanan</a:t>
            </a:r>
            <a:r>
              <a:rPr sz="2000" spc="4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Putrajaya</a:t>
            </a:r>
            <a:r>
              <a:rPr sz="2000" spc="55">
                <a:latin typeface="Verdana"/>
                <a:cs typeface="Verdana"/>
              </a:rPr>
              <a:t>  </a:t>
            </a:r>
            <a:r>
              <a:rPr sz="2000" spc="-20">
                <a:latin typeface="Verdana"/>
                <a:cs typeface="Verdana"/>
              </a:rPr>
              <a:t>bagi </a:t>
            </a:r>
            <a:r>
              <a:rPr sz="2000">
                <a:latin typeface="Verdana"/>
                <a:cs typeface="Verdana"/>
              </a:rPr>
              <a:t>tempoh</a:t>
            </a:r>
            <a:r>
              <a:rPr sz="2000" spc="-15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2</a:t>
            </a:r>
            <a:r>
              <a:rPr sz="2000" spc="-14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tahun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 spc="-55">
                <a:latin typeface="Verdana"/>
                <a:cs typeface="Verdana"/>
              </a:rPr>
              <a:t>(202</a:t>
            </a:r>
            <a:r>
              <a:rPr lang="en-US" sz="2000" spc="-55">
                <a:latin typeface="Verdana"/>
                <a:cs typeface="Verdana"/>
              </a:rPr>
              <a:t>5</a:t>
            </a:r>
            <a:r>
              <a:rPr sz="2000" spc="-175">
                <a:latin typeface="Verdana"/>
                <a:cs typeface="Verdana"/>
              </a:rPr>
              <a:t> </a:t>
            </a:r>
            <a:r>
              <a:rPr sz="2000" spc="70">
                <a:latin typeface="Verdana"/>
                <a:cs typeface="Verdana"/>
              </a:rPr>
              <a:t>-</a:t>
            </a:r>
            <a:r>
              <a:rPr sz="2000" spc="-14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202</a:t>
            </a:r>
            <a:r>
              <a:rPr lang="en-US" sz="2000" spc="-10">
                <a:latin typeface="Verdana"/>
                <a:cs typeface="Verdana"/>
              </a:rPr>
              <a:t>7</a:t>
            </a:r>
            <a:r>
              <a:rPr sz="2000" spc="-10"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972" y="2882341"/>
            <a:ext cx="9605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Verdana"/>
                <a:cs typeface="Verdana"/>
              </a:rPr>
              <a:t>Syarikat</a:t>
            </a:r>
            <a:r>
              <a:rPr sz="2000" spc="-15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Takaful</a:t>
            </a:r>
            <a:r>
              <a:rPr sz="2000" spc="-19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yang</a:t>
            </a:r>
            <a:r>
              <a:rPr sz="2000" spc="-16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berjaya</a:t>
            </a:r>
            <a:r>
              <a:rPr sz="2000" spc="-16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dilantik</a:t>
            </a:r>
            <a:r>
              <a:rPr sz="2000" spc="-16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dikehendaki</a:t>
            </a:r>
            <a:r>
              <a:rPr sz="2000" spc="-17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berurusan</a:t>
            </a:r>
            <a:r>
              <a:rPr sz="2000" spc="-204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dengan</a:t>
            </a:r>
            <a:r>
              <a:rPr sz="2000" spc="-16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Pihak </a:t>
            </a:r>
            <a:r>
              <a:rPr sz="2000">
                <a:latin typeface="Verdana"/>
                <a:cs typeface="Verdana"/>
              </a:rPr>
              <a:t>Broker</a:t>
            </a:r>
            <a:r>
              <a:rPr sz="2000" spc="-15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yang</a:t>
            </a:r>
            <a:r>
              <a:rPr sz="2000" spc="-15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dilantik</a:t>
            </a:r>
            <a:r>
              <a:rPr sz="2000" spc="-15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oleh</a:t>
            </a:r>
            <a:r>
              <a:rPr sz="2000" spc="-15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Perbadanan</a:t>
            </a:r>
            <a:r>
              <a:rPr sz="2000" spc="-17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iaitu</a:t>
            </a:r>
            <a:r>
              <a:rPr sz="2000" spc="-155">
                <a:latin typeface="Verdana"/>
                <a:cs typeface="Verdana"/>
              </a:rPr>
              <a:t> </a:t>
            </a:r>
            <a:r>
              <a:rPr sz="2000" spc="-35">
                <a:latin typeface="Verdana"/>
                <a:cs typeface="Verdana"/>
              </a:rPr>
              <a:t>Sime</a:t>
            </a:r>
            <a:r>
              <a:rPr sz="2000" spc="-15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Darby</a:t>
            </a:r>
            <a:r>
              <a:rPr sz="2000" spc="-155">
                <a:latin typeface="Verdana"/>
                <a:cs typeface="Verdana"/>
              </a:rPr>
              <a:t> </a:t>
            </a:r>
            <a:r>
              <a:rPr sz="2000" spc="55">
                <a:latin typeface="Verdana"/>
                <a:cs typeface="Verdana"/>
              </a:rPr>
              <a:t>Lockton</a:t>
            </a:r>
            <a:r>
              <a:rPr sz="2000" spc="-15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Insurance </a:t>
            </a:r>
            <a:r>
              <a:rPr sz="2000">
                <a:latin typeface="Verdana"/>
                <a:cs typeface="Verdana"/>
              </a:rPr>
              <a:t>Broker</a:t>
            </a:r>
            <a:r>
              <a:rPr sz="2000" spc="-175">
                <a:latin typeface="Verdana"/>
                <a:cs typeface="Verdana"/>
              </a:rPr>
              <a:t> </a:t>
            </a:r>
            <a:r>
              <a:rPr sz="2000" spc="-65">
                <a:latin typeface="Verdana"/>
                <a:cs typeface="Verdana"/>
              </a:rPr>
              <a:t>Sdn.</a:t>
            </a:r>
            <a:r>
              <a:rPr sz="2000" spc="-175">
                <a:latin typeface="Verdana"/>
                <a:cs typeface="Verdana"/>
              </a:rPr>
              <a:t> </a:t>
            </a:r>
            <a:r>
              <a:rPr sz="2000" spc="-20">
                <a:latin typeface="Verdana"/>
                <a:cs typeface="Verdana"/>
              </a:rPr>
              <a:t>Bhd.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461" y="4012513"/>
            <a:ext cx="97345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8430" algn="l"/>
                <a:tab pos="2691765" algn="l"/>
                <a:tab pos="3646170" algn="l"/>
                <a:tab pos="4932680" algn="l"/>
                <a:tab pos="6222365" algn="l"/>
                <a:tab pos="8110855" algn="l"/>
              </a:tabLst>
            </a:pPr>
            <a:r>
              <a:rPr sz="2000" spc="-10">
                <a:latin typeface="Verdana"/>
                <a:cs typeface="Verdana"/>
              </a:rPr>
              <a:t>Syarikat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Takaful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20">
                <a:latin typeface="Verdana"/>
                <a:cs typeface="Verdana"/>
              </a:rPr>
              <a:t>yang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berjaya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dilantik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dikehendaki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memberikan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7461" y="4317872"/>
            <a:ext cx="9733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7864" algn="l"/>
                <a:tab pos="3818254" algn="l"/>
                <a:tab pos="4880610" algn="l"/>
                <a:tab pos="6725284" algn="l"/>
                <a:tab pos="7499350" algn="l"/>
                <a:tab pos="9088755" algn="l"/>
              </a:tabLst>
            </a:pPr>
            <a:r>
              <a:rPr sz="2000" spc="-10">
                <a:latin typeface="Verdana"/>
                <a:cs typeface="Verdana"/>
              </a:rPr>
              <a:t>perkhidmatan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perlindungan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35">
                <a:latin typeface="Verdana"/>
                <a:cs typeface="Verdana"/>
              </a:rPr>
              <a:t>takaful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sebagaimana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20">
                <a:latin typeface="Verdana"/>
                <a:cs typeface="Verdana"/>
              </a:rPr>
              <a:t>yang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dinyatakan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20">
                <a:latin typeface="Verdana"/>
                <a:cs typeface="Verdana"/>
              </a:rPr>
              <a:t>pada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7461" y="4622672"/>
            <a:ext cx="973391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>
                <a:latin typeface="Verdana"/>
                <a:cs typeface="Verdana"/>
              </a:rPr>
              <a:t>Section</a:t>
            </a:r>
            <a:r>
              <a:rPr sz="2000" spc="-2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</a:t>
            </a:r>
            <a:r>
              <a:rPr sz="2000" spc="-3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–</a:t>
            </a:r>
            <a:r>
              <a:rPr sz="2000" spc="-3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Scope</a:t>
            </a:r>
            <a:r>
              <a:rPr sz="2000" spc="-2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Of</a:t>
            </a:r>
            <a:r>
              <a:rPr sz="2000" spc="-2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Coverage</a:t>
            </a:r>
            <a:r>
              <a:rPr sz="2000" spc="-2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dan</a:t>
            </a:r>
            <a:r>
              <a:rPr sz="2000" spc="-3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hendaklah</a:t>
            </a:r>
            <a:r>
              <a:rPr sz="2000" spc="-3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mengemukakan</a:t>
            </a:r>
            <a:r>
              <a:rPr sz="2000" spc="-3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setiap</a:t>
            </a:r>
            <a:r>
              <a:rPr sz="2000" spc="-2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kelas </a:t>
            </a:r>
            <a:r>
              <a:rPr sz="2000">
                <a:latin typeface="Verdana"/>
                <a:cs typeface="Verdana"/>
              </a:rPr>
              <a:t>polisi</a:t>
            </a:r>
            <a:r>
              <a:rPr sz="2000" spc="2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yang</a:t>
            </a:r>
            <a:r>
              <a:rPr sz="2000" spc="1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telah</a:t>
            </a:r>
            <a:r>
              <a:rPr sz="2000" spc="1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diperolehi</a:t>
            </a:r>
            <a:r>
              <a:rPr sz="2000" spc="2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kepada</a:t>
            </a:r>
            <a:r>
              <a:rPr sz="2000" spc="2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Perbadanan</a:t>
            </a:r>
            <a:r>
              <a:rPr sz="2000" spc="2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dengan</a:t>
            </a:r>
            <a:r>
              <a:rPr sz="2000" spc="2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kadar</a:t>
            </a:r>
            <a:r>
              <a:rPr sz="2000" spc="15">
                <a:latin typeface="Verdana"/>
                <a:cs typeface="Verdana"/>
              </a:rPr>
              <a:t>  </a:t>
            </a:r>
            <a:r>
              <a:rPr sz="2000" spc="-10">
                <a:latin typeface="Verdana"/>
                <a:cs typeface="Verdana"/>
              </a:rPr>
              <a:t>segera. </a:t>
            </a:r>
            <a:r>
              <a:rPr sz="2000">
                <a:latin typeface="Verdana"/>
                <a:cs typeface="Verdana"/>
              </a:rPr>
              <a:t>Pembayaran</a:t>
            </a:r>
            <a:r>
              <a:rPr sz="2000" spc="3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bagi</a:t>
            </a:r>
            <a:r>
              <a:rPr sz="2000" spc="4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perlindungan</a:t>
            </a:r>
            <a:r>
              <a:rPr sz="2000" spc="25">
                <a:latin typeface="Verdana"/>
                <a:cs typeface="Verdana"/>
              </a:rPr>
              <a:t> </a:t>
            </a:r>
            <a:r>
              <a:rPr sz="2000" spc="45">
                <a:latin typeface="Verdana"/>
                <a:cs typeface="Verdana"/>
              </a:rPr>
              <a:t>takaful</a:t>
            </a:r>
            <a:r>
              <a:rPr sz="2000" spc="3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tersebut</a:t>
            </a:r>
            <a:r>
              <a:rPr sz="2000" spc="3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hanya</a:t>
            </a:r>
            <a:r>
              <a:rPr sz="2000" spc="2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akan</a:t>
            </a:r>
            <a:r>
              <a:rPr sz="2000" spc="4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dibuat</a:t>
            </a:r>
            <a:r>
              <a:rPr sz="2000" spc="2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setelah </a:t>
            </a:r>
            <a:r>
              <a:rPr sz="2000">
                <a:latin typeface="Verdana"/>
                <a:cs typeface="Verdana"/>
              </a:rPr>
              <a:t>Perbadanan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menerima</a:t>
            </a:r>
            <a:r>
              <a:rPr sz="2000" spc="-185">
                <a:latin typeface="Verdana"/>
                <a:cs typeface="Verdana"/>
              </a:rPr>
              <a:t> </a:t>
            </a:r>
            <a:r>
              <a:rPr sz="2000" spc="65">
                <a:latin typeface="Verdana"/>
                <a:cs typeface="Verdana"/>
              </a:rPr>
              <a:t>Nota</a:t>
            </a:r>
            <a:r>
              <a:rPr sz="2000" spc="-17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Debit</a:t>
            </a:r>
            <a:r>
              <a:rPr sz="2000" spc="-19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daripada</a:t>
            </a:r>
            <a:r>
              <a:rPr sz="2000" spc="-14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Syarikat</a:t>
            </a:r>
            <a:r>
              <a:rPr sz="2000" spc="-17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Takaful.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/>
              <a:t>SKOP</a:t>
            </a:r>
            <a:r>
              <a:rPr spc="-65"/>
              <a:t> </a:t>
            </a:r>
            <a:r>
              <a:rPr spc="-585"/>
              <a:t>KERJA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52" y="1461338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5">
                <a:latin typeface="Calibri"/>
                <a:cs typeface="Calibri"/>
              </a:rPr>
              <a:t>05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292" y="2536393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5">
                <a:latin typeface="Calibri"/>
                <a:cs typeface="Calibri"/>
              </a:rPr>
              <a:t>06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503" y="1656333"/>
            <a:ext cx="38023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8415" algn="l"/>
                <a:tab pos="2449195" algn="l"/>
              </a:tabLst>
            </a:pPr>
            <a:r>
              <a:rPr sz="2000" spc="-10">
                <a:latin typeface="Verdana"/>
                <a:cs typeface="Verdana"/>
              </a:rPr>
              <a:t>Syarikat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Takaful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hendaklah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2351" y="1656333"/>
            <a:ext cx="1753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>
                <a:latin typeface="Verdana"/>
                <a:cs typeface="Verdana"/>
              </a:rPr>
              <a:t>menyediakan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5036" y="1656333"/>
            <a:ext cx="1835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>
                <a:latin typeface="Verdana"/>
                <a:cs typeface="Verdana"/>
              </a:rPr>
              <a:t>perkhidmatan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1669" y="1656333"/>
            <a:ext cx="1574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>
                <a:latin typeface="Verdana"/>
                <a:cs typeface="Verdana"/>
              </a:rPr>
              <a:t>menyeluruh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9503" y="1961133"/>
            <a:ext cx="9506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tabLst>
                <a:tab pos="2755900" algn="l"/>
                <a:tab pos="3835400" algn="l"/>
                <a:tab pos="4301490" algn="l"/>
                <a:tab pos="5007610" algn="l"/>
                <a:tab pos="5868670" algn="l"/>
                <a:tab pos="7569834" algn="l"/>
                <a:tab pos="8680450" algn="l"/>
              </a:tabLst>
            </a:pPr>
            <a:r>
              <a:rPr sz="2000" spc="-10" err="1">
                <a:latin typeface="Verdana"/>
                <a:cs typeface="Verdana"/>
              </a:rPr>
              <a:t>dalam</a:t>
            </a:r>
            <a:r>
              <a:rPr sz="2000" spc="-235">
                <a:latin typeface="Verdana"/>
                <a:cs typeface="Verdana"/>
              </a:rPr>
              <a:t> </a:t>
            </a:r>
            <a:r>
              <a:rPr sz="2000" spc="-10" err="1">
                <a:latin typeface="Verdana"/>
                <a:cs typeface="Verdana"/>
              </a:rPr>
              <a:t>pengurusan</a:t>
            </a:r>
            <a:r>
              <a:rPr lang="en-US" sz="2000" spc="-1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takaful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25">
                <a:latin typeface="Verdana"/>
                <a:cs typeface="Verdana"/>
              </a:rPr>
              <a:t>ini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20">
                <a:latin typeface="Verdana"/>
                <a:cs typeface="Verdana"/>
              </a:rPr>
              <a:t>bagi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pihak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Perbadanan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dengan</a:t>
            </a:r>
            <a:r>
              <a:rPr sz="2000">
                <a:latin typeface="Verdana"/>
                <a:cs typeface="Verdana"/>
              </a:rPr>
              <a:t>	</a:t>
            </a:r>
            <a:r>
              <a:rPr sz="2000" spc="-10">
                <a:latin typeface="Verdana"/>
                <a:cs typeface="Verdana"/>
              </a:rPr>
              <a:t>penuh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9503" y="2265933"/>
            <a:ext cx="4545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Verdana"/>
                <a:cs typeface="Verdana"/>
              </a:rPr>
              <a:t>dedikasi</a:t>
            </a:r>
            <a:r>
              <a:rPr sz="2000" spc="-18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dan</a:t>
            </a:r>
            <a:r>
              <a:rPr sz="2000" spc="-17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komitmen</a:t>
            </a:r>
            <a:r>
              <a:rPr sz="2000" spc="-21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yang</a:t>
            </a:r>
            <a:r>
              <a:rPr sz="2000" spc="-185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tinggi.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4419" y="2882341"/>
            <a:ext cx="97180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Verdana"/>
                <a:cs typeface="Verdana"/>
              </a:rPr>
              <a:t>Syarikat</a:t>
            </a:r>
            <a:r>
              <a:rPr sz="2000" spc="29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Takaful</a:t>
            </a:r>
            <a:r>
              <a:rPr sz="2000" spc="28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bertanggungjawab</a:t>
            </a:r>
            <a:r>
              <a:rPr sz="2000" spc="29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mengurus</a:t>
            </a:r>
            <a:r>
              <a:rPr sz="2000" spc="290">
                <a:latin typeface="Verdana"/>
                <a:cs typeface="Verdana"/>
              </a:rPr>
              <a:t> </a:t>
            </a:r>
            <a:r>
              <a:rPr sz="2000" spc="50">
                <a:latin typeface="Verdana"/>
                <a:cs typeface="Verdana"/>
              </a:rPr>
              <a:t>tuntutan</a:t>
            </a:r>
            <a:r>
              <a:rPr sz="2000" spc="31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dan</a:t>
            </a:r>
            <a:r>
              <a:rPr sz="2000" spc="30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menjelaskan </a:t>
            </a:r>
            <a:r>
              <a:rPr sz="2000">
                <a:latin typeface="Verdana"/>
                <a:cs typeface="Verdana"/>
              </a:rPr>
              <a:t>bayaran</a:t>
            </a:r>
            <a:r>
              <a:rPr sz="2000" spc="3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kepada</a:t>
            </a:r>
            <a:r>
              <a:rPr sz="2000" spc="3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Perbadanan</a:t>
            </a:r>
            <a:r>
              <a:rPr sz="2000" spc="4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dalam</a:t>
            </a:r>
            <a:r>
              <a:rPr sz="2000" spc="3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tempoh</a:t>
            </a:r>
            <a:r>
              <a:rPr sz="2000" spc="4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tiga</a:t>
            </a:r>
            <a:r>
              <a:rPr sz="2000" spc="3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puluh</a:t>
            </a:r>
            <a:r>
              <a:rPr sz="2000" spc="30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hari</a:t>
            </a:r>
            <a:r>
              <a:rPr sz="2000" spc="3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(30)</a:t>
            </a:r>
            <a:r>
              <a:rPr sz="2000" spc="35">
                <a:latin typeface="Verdana"/>
                <a:cs typeface="Verdana"/>
              </a:rPr>
              <a:t>  </a:t>
            </a:r>
            <a:r>
              <a:rPr sz="2000" spc="-20">
                <a:latin typeface="Verdana"/>
                <a:cs typeface="Verdana"/>
              </a:rPr>
              <a:t>hari </a:t>
            </a:r>
            <a:r>
              <a:rPr sz="2000">
                <a:latin typeface="Verdana"/>
                <a:cs typeface="Verdana"/>
              </a:rPr>
              <a:t>kalendar</a:t>
            </a:r>
            <a:r>
              <a:rPr sz="2000" spc="-200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dari</a:t>
            </a:r>
            <a:r>
              <a:rPr sz="2000" spc="-185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tarikh</a:t>
            </a:r>
            <a:r>
              <a:rPr sz="2000" spc="355">
                <a:latin typeface="Verdana"/>
                <a:cs typeface="Verdana"/>
              </a:rPr>
              <a:t>  </a:t>
            </a:r>
            <a:r>
              <a:rPr sz="2000">
                <a:latin typeface="Verdana"/>
                <a:cs typeface="Verdana"/>
              </a:rPr>
              <a:t>dokumen</a:t>
            </a:r>
            <a:r>
              <a:rPr sz="2000" spc="-204">
                <a:latin typeface="Verdana"/>
                <a:cs typeface="Verdana"/>
              </a:rPr>
              <a:t> </a:t>
            </a:r>
            <a:r>
              <a:rPr sz="2000">
                <a:latin typeface="Verdana"/>
                <a:cs typeface="Verdana"/>
              </a:rPr>
              <a:t>lengkap</a:t>
            </a:r>
            <a:r>
              <a:rPr sz="2000" spc="-200">
                <a:latin typeface="Verdana"/>
                <a:cs typeface="Verdana"/>
              </a:rPr>
              <a:t> </a:t>
            </a:r>
            <a:r>
              <a:rPr sz="2000" spc="-10">
                <a:latin typeface="Verdana"/>
                <a:cs typeface="Verdana"/>
              </a:rPr>
              <a:t>diterima.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/>
              <a:t>SENARAI</a:t>
            </a:r>
            <a:r>
              <a:rPr spc="-50"/>
              <a:t> </a:t>
            </a:r>
            <a:r>
              <a:rPr spc="-285"/>
              <a:t>DOKUMEN</a:t>
            </a:r>
            <a:r>
              <a:rPr spc="-45"/>
              <a:t> </a:t>
            </a:r>
            <a:r>
              <a:rPr spc="-114"/>
              <a:t>TAMBAHAN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marR="5080" indent="-463550">
              <a:lnSpc>
                <a:spcPct val="100000"/>
              </a:lnSpc>
              <a:spcBef>
                <a:spcPts val="100"/>
              </a:spcBef>
              <a:buSzPct val="98611"/>
              <a:buAutoNum type="arabicPeriod"/>
              <a:tabLst>
                <a:tab pos="469900" algn="l"/>
              </a:tabLst>
            </a:pPr>
            <a:r>
              <a:rPr spc="75"/>
              <a:t>Pendaftaran</a:t>
            </a:r>
            <a:r>
              <a:rPr spc="400"/>
              <a:t> </a:t>
            </a:r>
            <a:r>
              <a:t>Syarikat</a:t>
            </a:r>
            <a:r>
              <a:rPr spc="400"/>
              <a:t> </a:t>
            </a:r>
            <a:r>
              <a:t>dengan</a:t>
            </a:r>
            <a:r>
              <a:rPr spc="385"/>
              <a:t> </a:t>
            </a:r>
            <a:r>
              <a:rPr spc="-10"/>
              <a:t>Kementerian 	</a:t>
            </a:r>
            <a:r>
              <a:rPr spc="-10" err="1"/>
              <a:t>Kewangan</a:t>
            </a:r>
            <a:r>
              <a:rPr lang="en-MY" spc="-10"/>
              <a:t> (</a:t>
            </a:r>
            <a:r>
              <a:rPr lang="en-MY" spc="-10" err="1"/>
              <a:t>kod</a:t>
            </a:r>
            <a:r>
              <a:rPr lang="en-MY" spc="-10"/>
              <a:t> </a:t>
            </a:r>
            <a:r>
              <a:rPr lang="en-MY" spc="-10" err="1"/>
              <a:t>bidang</a:t>
            </a:r>
            <a:r>
              <a:rPr lang="en-MY" spc="-10"/>
              <a:t> 221801).</a:t>
            </a:r>
            <a:endParaRPr spc="-10"/>
          </a:p>
          <a:p>
            <a:pPr marL="539115" indent="-526415">
              <a:lnSpc>
                <a:spcPct val="100000"/>
              </a:lnSpc>
              <a:spcBef>
                <a:spcPts val="4320"/>
              </a:spcBef>
              <a:buSzPct val="98611"/>
              <a:buAutoNum type="arabicPeriod"/>
              <a:tabLst>
                <a:tab pos="539115" algn="l"/>
              </a:tabLst>
            </a:pPr>
            <a:r>
              <a:t>Lesen</a:t>
            </a:r>
            <a:r>
              <a:rPr spc="-245"/>
              <a:t> </a:t>
            </a:r>
            <a:r>
              <a:t>Takaful</a:t>
            </a:r>
            <a:r>
              <a:rPr spc="-220"/>
              <a:t> </a:t>
            </a:r>
            <a:r>
              <a:rPr spc="-25"/>
              <a:t>Am</a:t>
            </a:r>
          </a:p>
          <a:p>
            <a:pPr marL="539115" indent="-526415">
              <a:lnSpc>
                <a:spcPct val="100000"/>
              </a:lnSpc>
              <a:spcBef>
                <a:spcPts val="4325"/>
              </a:spcBef>
              <a:buSzPct val="98611"/>
              <a:buAutoNum type="arabicPeriod"/>
              <a:tabLst>
                <a:tab pos="539115" algn="l"/>
              </a:tabLst>
            </a:pPr>
            <a:r>
              <a:t>Company</a:t>
            </a:r>
            <a:r>
              <a:rPr spc="-395"/>
              <a:t> </a:t>
            </a:r>
            <a:r>
              <a:rPr spc="-10"/>
              <a:t>Profile.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Microsoft Sans Serif</vt:lpstr>
      <vt:lpstr>Verdana</vt:lpstr>
      <vt:lpstr>Office Theme</vt:lpstr>
      <vt:lpstr>PowerPoint Presentation</vt:lpstr>
      <vt:lpstr>NOTIS TENDER IKLAN 4 OGOS 2025</vt:lpstr>
      <vt:lpstr>LATAR BELAKANG</vt:lpstr>
      <vt:lpstr>LATAR BELAKANG</vt:lpstr>
      <vt:lpstr>LATAR BELAKANG</vt:lpstr>
      <vt:lpstr>SKOP KERJA</vt:lpstr>
      <vt:lpstr>SKOP KERJA</vt:lpstr>
      <vt:lpstr>SKOP KERJA</vt:lpstr>
      <vt:lpstr>SENARAI DOKUMEN TAMBAHAN</vt:lpstr>
      <vt:lpstr>TARIKH &amp; WAKTU TUTUP TENDER</vt:lpstr>
      <vt:lpstr>TERIMA KASIH PERBADANAN PUTRAJAYA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Azlinor Sabli</dc:creator>
  <cp:lastModifiedBy>Nurul Ain Shakirah Mohd Nizam</cp:lastModifiedBy>
  <cp:revision>1</cp:revision>
  <dcterms:created xsi:type="dcterms:W3CDTF">2025-07-31T05:02:15Z</dcterms:created>
  <dcterms:modified xsi:type="dcterms:W3CDTF">2025-08-04T01:49:27Z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2025-07-31T00:00:00Z</vt:filetime>
  </property>
  <property fmtid="{D5CDD505-2E9C-101B-9397-08002B2CF9AE}" pid="5" name="Producer">
    <vt:lpwstr>Microsoft® PowerPoint® for Microsoft 365</vt:lpwstr>
  </property>
</Properties>
</file>