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978" y="66"/>
      </p:cViewPr>
      <p:guideLst>
        <p:guide orient="horz" pos="2160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D11-0ECF-36DA-845E-8995F189F9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7E71EF-9373-65E6-02F3-03E6A0C86C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6863F-9C0A-0EA0-7067-0DA28D3A7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4A287-3BCA-4A02-9400-1D7A0F87D6E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3D498-2D6E-08D5-4C02-EA45AAD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159C2-337B-26F7-B7B3-36B842B9B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9501-000D-488B-BAF4-DD7886B1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5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D1C71-2B25-1003-E0CA-D7354886B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A5579-67F0-46D7-F1AE-95F497848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40B1B-6CCA-84BF-4AAF-24BAA4D62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4A287-3BCA-4A02-9400-1D7A0F87D6E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18009-C763-A7CC-6864-0016D9293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EADA0-CE83-2E84-343F-5AE0A87E0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9501-000D-488B-BAF4-DD7886B1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09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C9543B-6B9D-894D-5DF5-5380B3175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CD583A-1960-A9B8-6B06-063B7C631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4D751-A4C6-1B3E-A2FB-6A8A81A73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4A287-3BCA-4A02-9400-1D7A0F87D6E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9E43F-B781-BAAB-148E-A3D452A0E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CCF76-EA39-CFF7-BDC2-DA33BAA9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9501-000D-488B-BAF4-DD7886B1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50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3546D-55F2-296E-79CB-DD9786D7A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FD3AA-461C-DC92-417A-AEC17D4C8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EE0E0-A5C0-48A5-297C-60C650B02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4A287-3BCA-4A02-9400-1D7A0F87D6E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86EFD-0E9D-B747-DF49-8B39E3CB1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A6127-B1C3-6B5F-85FC-0B208C051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9501-000D-488B-BAF4-DD7886B1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89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422E9-9013-1A26-C031-D70A80F7D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F9C711-6C0A-FBF9-681B-0AD999DB5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FA703-8946-CF91-3D77-EEDA68F84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4A287-3BCA-4A02-9400-1D7A0F87D6E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084C5-FD34-7CFF-B20F-BD8C4BEDA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6CDC8-E8B9-5740-D7C6-C0E59A77A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9501-000D-488B-BAF4-DD7886B1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9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09E32-2468-095B-BB18-EB0B6ADB3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F211C-F278-83BA-C126-CE42F877DB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4B3C5B-CB97-C3C1-A461-38A575DFE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C3978-5C87-253A-F220-CEFE0FD07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4A287-3BCA-4A02-9400-1D7A0F87D6E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A4CC14-3B49-8252-3002-BAFC0737A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830EE-420F-368B-E144-FBCB7D57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9501-000D-488B-BAF4-DD7886B1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45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4E84E-E681-51AF-D9B8-A8699E358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24DAD-5961-365F-89E0-1D1639C2D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22E9C7-8F4D-F41D-CDF7-650C0542A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B436C8-6479-BE5F-311A-777663D44C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032983-86DF-A386-91CE-F596A5DF64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E0FF35-7E03-BBEF-AE45-AF77A5289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4A287-3BCA-4A02-9400-1D7A0F87D6E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B7B501-A0D1-E8AC-C48E-25CC43240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3091C8-9D1A-8892-DBB3-1666216B3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9501-000D-488B-BAF4-DD7886B1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8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34CD1-A37B-98EC-A26B-5B7BA0283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33EF39-E1EF-6DBB-2CA1-5A54D4B40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4A287-3BCA-4A02-9400-1D7A0F87D6E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A66FB-9CC1-528C-60F2-E9F764FA1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9696E1-9F7D-DDDB-AF73-BDAD1E710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9501-000D-488B-BAF4-DD7886B1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94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0EDEC6-6038-62C4-0CC1-A9EEC1B4E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4A287-3BCA-4A02-9400-1D7A0F87D6E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01695C-012A-6AB6-C3EB-F6854A578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8B5B9D-9D79-68F5-C55C-79A398689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9501-000D-488B-BAF4-DD7886B1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3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0E14D-5A5E-8E0C-EAD0-5FDA6EB0F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53A67-1695-713F-FFD9-7D4162871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62CB5E-3811-ABA5-E858-92F9BCAC7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CE599E-FF0B-D773-C6C8-2624F56DD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4A287-3BCA-4A02-9400-1D7A0F87D6E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3186ED-7FC4-4AE5-35C3-5946DDF90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EB818-6FC2-681C-6CA3-2C1A27EC9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9501-000D-488B-BAF4-DD7886B1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3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29F60-059C-D9A6-E2F2-7E3D5D296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19D759-AB60-E013-6889-2C98D5E8D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4735F-DE9B-99BD-7923-35E36B540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72A4B4-DE9E-3F56-34C6-C60D51630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4A287-3BCA-4A02-9400-1D7A0F87D6E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B2115C-E312-817E-4084-B64A1B96A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2705B-339F-42C8-D7F8-BDB7E1AD6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E9501-000D-488B-BAF4-DD7886B1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62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A24FF9-E461-7CDD-86AC-5008A3DB9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E4477-1F11-445E-1ED6-A762723E9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E0CE8-B44D-EBA4-4B8F-F0D1F32E1F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54A287-3BCA-4A02-9400-1D7A0F87D6ED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B0102-1C88-C877-CEDE-4382BCCE2A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EE632-4494-4D13-038D-1BF604198A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4E9501-000D-488B-BAF4-DD7886B1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19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0B8025E-F761-3894-A547-2171D1FB229E}"/>
              </a:ext>
            </a:extLst>
          </p:cNvPr>
          <p:cNvSpPr txBox="1"/>
          <p:nvPr/>
        </p:nvSpPr>
        <p:spPr>
          <a:xfrm>
            <a:off x="0" y="17168"/>
            <a:ext cx="12192000" cy="110799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ms-MY" sz="22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PROGRAM BUAL BICARA 2025 : DI MANA NOKTAHNYA PANGGILAN 999 DI DALAM PENGURUSAN KES JANTUNG TERHENTI PADA 7 FEBRUARI 2025 BERTEMPAT DI ZON 7 (BOULEVARD) PENTAS PAMERAN KEMENTERIAN SEMPENA HARI TERBUKA PUTRAJAYA</a:t>
            </a:r>
            <a:endParaRPr lang="en-US" sz="2200" b="1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5FD04B02-00AE-3C2E-C497-F39B85990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353" y="1125164"/>
            <a:ext cx="3826144" cy="2869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C54A1F54-561E-013D-6EA6-7D06A5BFA3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848" y="1125163"/>
            <a:ext cx="3827870" cy="2869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704F6509-54F6-4DDB-C4E3-983BA09EDD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73"/>
          <a:stretch/>
        </p:blipFill>
        <p:spPr bwMode="auto">
          <a:xfrm>
            <a:off x="1348352" y="4169044"/>
            <a:ext cx="3826143" cy="2695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1B3DDB7A-B036-36D6-E287-4FE7C3FFDC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8"/>
          <a:stretch/>
        </p:blipFill>
        <p:spPr bwMode="auto">
          <a:xfrm>
            <a:off x="6522846" y="4169044"/>
            <a:ext cx="3827870" cy="2697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328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Nor Amira Mat Zain</dc:creator>
  <cp:lastModifiedBy>Nor Amira Mat Zain</cp:lastModifiedBy>
  <cp:revision>2</cp:revision>
  <dcterms:created xsi:type="dcterms:W3CDTF">2024-12-13T01:00:48Z</dcterms:created>
  <dcterms:modified xsi:type="dcterms:W3CDTF">2025-02-26T01:50:57Z</dcterms:modified>
</cp:coreProperties>
</file>