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56" r:id="rId2"/>
  </p:sldIdLst>
  <p:sldSz cx="30240288" cy="2124075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ED8"/>
    <a:srgbClr val="0556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>
        <p:scale>
          <a:sx n="100" d="100"/>
          <a:sy n="100" d="100"/>
        </p:scale>
        <p:origin x="-11400" y="-6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DF088-34A9-45E6-9E84-17EEB75573BA}" type="datetimeFigureOut">
              <a:rPr lang="en-US" smtClean="0"/>
              <a:t>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63863" y="876300"/>
            <a:ext cx="33686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4FE62-00B6-4F47-A460-50FB07F91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74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4FE62-00B6-4F47-A460-50FB07F91B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5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3476208"/>
            <a:ext cx="25704245" cy="7394928"/>
          </a:xfrm>
        </p:spPr>
        <p:txBody>
          <a:bodyPr anchor="b"/>
          <a:lstStyle>
            <a:lvl1pPr algn="ctr">
              <a:defRPr sz="18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11156312"/>
            <a:ext cx="22680216" cy="5128263"/>
          </a:xfrm>
        </p:spPr>
        <p:txBody>
          <a:bodyPr/>
          <a:lstStyle>
            <a:lvl1pPr marL="0" indent="0" algn="ctr">
              <a:buNone/>
              <a:defRPr sz="7433"/>
            </a:lvl1pPr>
            <a:lvl2pPr marL="1416040" indent="0" algn="ctr">
              <a:buNone/>
              <a:defRPr sz="6194"/>
            </a:lvl2pPr>
            <a:lvl3pPr marL="2832080" indent="0" algn="ctr">
              <a:buNone/>
              <a:defRPr sz="5575"/>
            </a:lvl3pPr>
            <a:lvl4pPr marL="4248120" indent="0" algn="ctr">
              <a:buNone/>
              <a:defRPr sz="4956"/>
            </a:lvl4pPr>
            <a:lvl5pPr marL="5664159" indent="0" algn="ctr">
              <a:buNone/>
              <a:defRPr sz="4956"/>
            </a:lvl5pPr>
            <a:lvl6pPr marL="7080199" indent="0" algn="ctr">
              <a:buNone/>
              <a:defRPr sz="4956"/>
            </a:lvl6pPr>
            <a:lvl7pPr marL="8496239" indent="0" algn="ctr">
              <a:buNone/>
              <a:defRPr sz="4956"/>
            </a:lvl7pPr>
            <a:lvl8pPr marL="9912279" indent="0" algn="ctr">
              <a:buNone/>
              <a:defRPr sz="4956"/>
            </a:lvl8pPr>
            <a:lvl9pPr marL="11328319" indent="0" algn="ctr">
              <a:buNone/>
              <a:defRPr sz="495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49AF-BE4E-4891-8D4F-382A8FAD5A1A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123-8D7C-49DC-A06B-E60FCE4B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9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49AF-BE4E-4891-8D4F-382A8FAD5A1A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123-8D7C-49DC-A06B-E60FCE4B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1130873"/>
            <a:ext cx="6520562" cy="180005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1130873"/>
            <a:ext cx="19183683" cy="180005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49AF-BE4E-4891-8D4F-382A8FAD5A1A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123-8D7C-49DC-A06B-E60FCE4B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49AF-BE4E-4891-8D4F-382A8FAD5A1A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123-8D7C-49DC-A06B-E60FCE4B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5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5295443"/>
            <a:ext cx="26082248" cy="8835560"/>
          </a:xfrm>
        </p:spPr>
        <p:txBody>
          <a:bodyPr anchor="b"/>
          <a:lstStyle>
            <a:lvl1pPr>
              <a:defRPr sz="185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14214591"/>
            <a:ext cx="26082248" cy="4646413"/>
          </a:xfrm>
        </p:spPr>
        <p:txBody>
          <a:bodyPr/>
          <a:lstStyle>
            <a:lvl1pPr marL="0" indent="0">
              <a:buNone/>
              <a:defRPr sz="7433">
                <a:solidFill>
                  <a:schemeClr val="tx1"/>
                </a:solidFill>
              </a:defRPr>
            </a:lvl1pPr>
            <a:lvl2pPr marL="1416040" indent="0">
              <a:buNone/>
              <a:defRPr sz="6194">
                <a:solidFill>
                  <a:schemeClr val="tx1">
                    <a:tint val="75000"/>
                  </a:schemeClr>
                </a:solidFill>
              </a:defRPr>
            </a:lvl2pPr>
            <a:lvl3pPr marL="2832080" indent="0">
              <a:buNone/>
              <a:defRPr sz="5575">
                <a:solidFill>
                  <a:schemeClr val="tx1">
                    <a:tint val="75000"/>
                  </a:schemeClr>
                </a:solidFill>
              </a:defRPr>
            </a:lvl3pPr>
            <a:lvl4pPr marL="4248120" indent="0">
              <a:buNone/>
              <a:defRPr sz="4956">
                <a:solidFill>
                  <a:schemeClr val="tx1">
                    <a:tint val="75000"/>
                  </a:schemeClr>
                </a:solidFill>
              </a:defRPr>
            </a:lvl4pPr>
            <a:lvl5pPr marL="5664159" indent="0">
              <a:buNone/>
              <a:defRPr sz="4956">
                <a:solidFill>
                  <a:schemeClr val="tx1">
                    <a:tint val="75000"/>
                  </a:schemeClr>
                </a:solidFill>
              </a:defRPr>
            </a:lvl5pPr>
            <a:lvl6pPr marL="7080199" indent="0">
              <a:buNone/>
              <a:defRPr sz="4956">
                <a:solidFill>
                  <a:schemeClr val="tx1">
                    <a:tint val="75000"/>
                  </a:schemeClr>
                </a:solidFill>
              </a:defRPr>
            </a:lvl6pPr>
            <a:lvl7pPr marL="8496239" indent="0">
              <a:buNone/>
              <a:defRPr sz="4956">
                <a:solidFill>
                  <a:schemeClr val="tx1">
                    <a:tint val="75000"/>
                  </a:schemeClr>
                </a:solidFill>
              </a:defRPr>
            </a:lvl7pPr>
            <a:lvl8pPr marL="9912279" indent="0">
              <a:buNone/>
              <a:defRPr sz="4956">
                <a:solidFill>
                  <a:schemeClr val="tx1">
                    <a:tint val="75000"/>
                  </a:schemeClr>
                </a:solidFill>
              </a:defRPr>
            </a:lvl8pPr>
            <a:lvl9pPr marL="11328319" indent="0">
              <a:buNone/>
              <a:defRPr sz="49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49AF-BE4E-4891-8D4F-382A8FAD5A1A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123-8D7C-49DC-A06B-E60FCE4B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25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5654366"/>
            <a:ext cx="12852122" cy="13477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5654366"/>
            <a:ext cx="12852122" cy="13477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49AF-BE4E-4891-8D4F-382A8FAD5A1A}" type="datetimeFigureOut">
              <a:rPr lang="en-US" smtClean="0"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123-8D7C-49DC-A06B-E60FCE4B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0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130878"/>
            <a:ext cx="26082248" cy="410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5206935"/>
            <a:ext cx="12793057" cy="2551839"/>
          </a:xfrm>
        </p:spPr>
        <p:txBody>
          <a:bodyPr anchor="b"/>
          <a:lstStyle>
            <a:lvl1pPr marL="0" indent="0">
              <a:buNone/>
              <a:defRPr sz="7433" b="1"/>
            </a:lvl1pPr>
            <a:lvl2pPr marL="1416040" indent="0">
              <a:buNone/>
              <a:defRPr sz="6194" b="1"/>
            </a:lvl2pPr>
            <a:lvl3pPr marL="2832080" indent="0">
              <a:buNone/>
              <a:defRPr sz="5575" b="1"/>
            </a:lvl3pPr>
            <a:lvl4pPr marL="4248120" indent="0">
              <a:buNone/>
              <a:defRPr sz="4956" b="1"/>
            </a:lvl4pPr>
            <a:lvl5pPr marL="5664159" indent="0">
              <a:buNone/>
              <a:defRPr sz="4956" b="1"/>
            </a:lvl5pPr>
            <a:lvl6pPr marL="7080199" indent="0">
              <a:buNone/>
              <a:defRPr sz="4956" b="1"/>
            </a:lvl6pPr>
            <a:lvl7pPr marL="8496239" indent="0">
              <a:buNone/>
              <a:defRPr sz="4956" b="1"/>
            </a:lvl7pPr>
            <a:lvl8pPr marL="9912279" indent="0">
              <a:buNone/>
              <a:defRPr sz="4956" b="1"/>
            </a:lvl8pPr>
            <a:lvl9pPr marL="11328319" indent="0">
              <a:buNone/>
              <a:defRPr sz="49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7758774"/>
            <a:ext cx="12793057" cy="1141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5206935"/>
            <a:ext cx="12856061" cy="2551839"/>
          </a:xfrm>
        </p:spPr>
        <p:txBody>
          <a:bodyPr anchor="b"/>
          <a:lstStyle>
            <a:lvl1pPr marL="0" indent="0">
              <a:buNone/>
              <a:defRPr sz="7433" b="1"/>
            </a:lvl1pPr>
            <a:lvl2pPr marL="1416040" indent="0">
              <a:buNone/>
              <a:defRPr sz="6194" b="1"/>
            </a:lvl2pPr>
            <a:lvl3pPr marL="2832080" indent="0">
              <a:buNone/>
              <a:defRPr sz="5575" b="1"/>
            </a:lvl3pPr>
            <a:lvl4pPr marL="4248120" indent="0">
              <a:buNone/>
              <a:defRPr sz="4956" b="1"/>
            </a:lvl4pPr>
            <a:lvl5pPr marL="5664159" indent="0">
              <a:buNone/>
              <a:defRPr sz="4956" b="1"/>
            </a:lvl5pPr>
            <a:lvl6pPr marL="7080199" indent="0">
              <a:buNone/>
              <a:defRPr sz="4956" b="1"/>
            </a:lvl6pPr>
            <a:lvl7pPr marL="8496239" indent="0">
              <a:buNone/>
              <a:defRPr sz="4956" b="1"/>
            </a:lvl7pPr>
            <a:lvl8pPr marL="9912279" indent="0">
              <a:buNone/>
              <a:defRPr sz="4956" b="1"/>
            </a:lvl8pPr>
            <a:lvl9pPr marL="11328319" indent="0">
              <a:buNone/>
              <a:defRPr sz="495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7758774"/>
            <a:ext cx="12856061" cy="11411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49AF-BE4E-4891-8D4F-382A8FAD5A1A}" type="datetimeFigureOut">
              <a:rPr lang="en-US" smtClean="0"/>
              <a:t>1/7/25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123-8D7C-49DC-A06B-E60FCE4B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7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49AF-BE4E-4891-8D4F-382A8FAD5A1A}" type="datetimeFigureOut">
              <a:rPr lang="en-US" smtClean="0"/>
              <a:t>1/7/25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123-8D7C-49DC-A06B-E60FCE4B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68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49AF-BE4E-4891-8D4F-382A8FAD5A1A}" type="datetimeFigureOut">
              <a:rPr lang="en-US" smtClean="0"/>
              <a:t>1/7/25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123-8D7C-49DC-A06B-E60FCE4B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99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16050"/>
            <a:ext cx="9753280" cy="4956175"/>
          </a:xfrm>
        </p:spPr>
        <p:txBody>
          <a:bodyPr anchor="b"/>
          <a:lstStyle>
            <a:lvl1pPr>
              <a:defRPr sz="99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3058279"/>
            <a:ext cx="15309146" cy="15094700"/>
          </a:xfrm>
        </p:spPr>
        <p:txBody>
          <a:bodyPr/>
          <a:lstStyle>
            <a:lvl1pPr>
              <a:defRPr sz="9911"/>
            </a:lvl1pPr>
            <a:lvl2pPr>
              <a:defRPr sz="8672"/>
            </a:lvl2pPr>
            <a:lvl3pPr>
              <a:defRPr sz="7433"/>
            </a:lvl3pPr>
            <a:lvl4pPr>
              <a:defRPr sz="6194"/>
            </a:lvl4pPr>
            <a:lvl5pPr>
              <a:defRPr sz="6194"/>
            </a:lvl5pPr>
            <a:lvl6pPr>
              <a:defRPr sz="6194"/>
            </a:lvl6pPr>
            <a:lvl7pPr>
              <a:defRPr sz="6194"/>
            </a:lvl7pPr>
            <a:lvl8pPr>
              <a:defRPr sz="6194"/>
            </a:lvl8pPr>
            <a:lvl9pPr>
              <a:defRPr sz="61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6372225"/>
            <a:ext cx="9753280" cy="11805335"/>
          </a:xfrm>
        </p:spPr>
        <p:txBody>
          <a:bodyPr/>
          <a:lstStyle>
            <a:lvl1pPr marL="0" indent="0">
              <a:buNone/>
              <a:defRPr sz="4956"/>
            </a:lvl1pPr>
            <a:lvl2pPr marL="1416040" indent="0">
              <a:buNone/>
              <a:defRPr sz="4336"/>
            </a:lvl2pPr>
            <a:lvl3pPr marL="2832080" indent="0">
              <a:buNone/>
              <a:defRPr sz="3717"/>
            </a:lvl3pPr>
            <a:lvl4pPr marL="4248120" indent="0">
              <a:buNone/>
              <a:defRPr sz="3097"/>
            </a:lvl4pPr>
            <a:lvl5pPr marL="5664159" indent="0">
              <a:buNone/>
              <a:defRPr sz="3097"/>
            </a:lvl5pPr>
            <a:lvl6pPr marL="7080199" indent="0">
              <a:buNone/>
              <a:defRPr sz="3097"/>
            </a:lvl6pPr>
            <a:lvl7pPr marL="8496239" indent="0">
              <a:buNone/>
              <a:defRPr sz="3097"/>
            </a:lvl7pPr>
            <a:lvl8pPr marL="9912279" indent="0">
              <a:buNone/>
              <a:defRPr sz="3097"/>
            </a:lvl8pPr>
            <a:lvl9pPr marL="11328319" indent="0">
              <a:buNone/>
              <a:defRPr sz="30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49AF-BE4E-4891-8D4F-382A8FAD5A1A}" type="datetimeFigureOut">
              <a:rPr lang="en-US" smtClean="0"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123-8D7C-49DC-A06B-E60FCE4B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1416050"/>
            <a:ext cx="9753280" cy="4956175"/>
          </a:xfrm>
        </p:spPr>
        <p:txBody>
          <a:bodyPr anchor="b"/>
          <a:lstStyle>
            <a:lvl1pPr>
              <a:defRPr sz="99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3058279"/>
            <a:ext cx="15309146" cy="15094700"/>
          </a:xfrm>
        </p:spPr>
        <p:txBody>
          <a:bodyPr anchor="t"/>
          <a:lstStyle>
            <a:lvl1pPr marL="0" indent="0">
              <a:buNone/>
              <a:defRPr sz="9911"/>
            </a:lvl1pPr>
            <a:lvl2pPr marL="1416040" indent="0">
              <a:buNone/>
              <a:defRPr sz="8672"/>
            </a:lvl2pPr>
            <a:lvl3pPr marL="2832080" indent="0">
              <a:buNone/>
              <a:defRPr sz="7433"/>
            </a:lvl3pPr>
            <a:lvl4pPr marL="4248120" indent="0">
              <a:buNone/>
              <a:defRPr sz="6194"/>
            </a:lvl4pPr>
            <a:lvl5pPr marL="5664159" indent="0">
              <a:buNone/>
              <a:defRPr sz="6194"/>
            </a:lvl5pPr>
            <a:lvl6pPr marL="7080199" indent="0">
              <a:buNone/>
              <a:defRPr sz="6194"/>
            </a:lvl6pPr>
            <a:lvl7pPr marL="8496239" indent="0">
              <a:buNone/>
              <a:defRPr sz="6194"/>
            </a:lvl7pPr>
            <a:lvl8pPr marL="9912279" indent="0">
              <a:buNone/>
              <a:defRPr sz="6194"/>
            </a:lvl8pPr>
            <a:lvl9pPr marL="11328319" indent="0">
              <a:buNone/>
              <a:defRPr sz="619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6372225"/>
            <a:ext cx="9753280" cy="11805335"/>
          </a:xfrm>
        </p:spPr>
        <p:txBody>
          <a:bodyPr/>
          <a:lstStyle>
            <a:lvl1pPr marL="0" indent="0">
              <a:buNone/>
              <a:defRPr sz="4956"/>
            </a:lvl1pPr>
            <a:lvl2pPr marL="1416040" indent="0">
              <a:buNone/>
              <a:defRPr sz="4336"/>
            </a:lvl2pPr>
            <a:lvl3pPr marL="2832080" indent="0">
              <a:buNone/>
              <a:defRPr sz="3717"/>
            </a:lvl3pPr>
            <a:lvl4pPr marL="4248120" indent="0">
              <a:buNone/>
              <a:defRPr sz="3097"/>
            </a:lvl4pPr>
            <a:lvl5pPr marL="5664159" indent="0">
              <a:buNone/>
              <a:defRPr sz="3097"/>
            </a:lvl5pPr>
            <a:lvl6pPr marL="7080199" indent="0">
              <a:buNone/>
              <a:defRPr sz="3097"/>
            </a:lvl6pPr>
            <a:lvl7pPr marL="8496239" indent="0">
              <a:buNone/>
              <a:defRPr sz="3097"/>
            </a:lvl7pPr>
            <a:lvl8pPr marL="9912279" indent="0">
              <a:buNone/>
              <a:defRPr sz="3097"/>
            </a:lvl8pPr>
            <a:lvl9pPr marL="11328319" indent="0">
              <a:buNone/>
              <a:defRPr sz="30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49AF-BE4E-4891-8D4F-382A8FAD5A1A}" type="datetimeFigureOut">
              <a:rPr lang="en-US" smtClean="0"/>
              <a:t>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0E123-8D7C-49DC-A06B-E60FCE4B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020" y="1130878"/>
            <a:ext cx="26082248" cy="410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9020" y="5654366"/>
            <a:ext cx="26082248" cy="134770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19687033"/>
            <a:ext cx="6804065" cy="1130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C49AF-BE4E-4891-8D4F-382A8FAD5A1A}" type="datetimeFigureOut">
              <a:rPr lang="en-US" smtClean="0"/>
              <a:t>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19687033"/>
            <a:ext cx="10206097" cy="1130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19687033"/>
            <a:ext cx="6804065" cy="1130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1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0E123-8D7C-49DC-A06B-E60FCE4BB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832080" rtl="0" eaLnBrk="1" latinLnBrk="0" hangingPunct="1">
        <a:lnSpc>
          <a:spcPct val="90000"/>
        </a:lnSpc>
        <a:spcBef>
          <a:spcPct val="0"/>
        </a:spcBef>
        <a:buNone/>
        <a:defRPr sz="13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8020" indent="-708020" algn="l" defTabSz="2832080" rtl="0" eaLnBrk="1" latinLnBrk="0" hangingPunct="1">
        <a:lnSpc>
          <a:spcPct val="90000"/>
        </a:lnSpc>
        <a:spcBef>
          <a:spcPts val="3097"/>
        </a:spcBef>
        <a:buFont typeface="Arial" panose="020B0604020202020204" pitchFamily="34" charset="0"/>
        <a:buChar char="•"/>
        <a:defRPr sz="8672" kern="1200">
          <a:solidFill>
            <a:schemeClr val="tx1"/>
          </a:solidFill>
          <a:latin typeface="+mn-lt"/>
          <a:ea typeface="+mn-ea"/>
          <a:cs typeface="+mn-cs"/>
        </a:defRPr>
      </a:lvl1pPr>
      <a:lvl2pPr marL="2124060" indent="-708020" algn="l" defTabSz="2832080" rtl="0" eaLnBrk="1" latinLnBrk="0" hangingPunct="1">
        <a:lnSpc>
          <a:spcPct val="90000"/>
        </a:lnSpc>
        <a:spcBef>
          <a:spcPts val="1549"/>
        </a:spcBef>
        <a:buFont typeface="Arial" panose="020B0604020202020204" pitchFamily="34" charset="0"/>
        <a:buChar char="•"/>
        <a:defRPr sz="7433" kern="1200">
          <a:solidFill>
            <a:schemeClr val="tx1"/>
          </a:solidFill>
          <a:latin typeface="+mn-lt"/>
          <a:ea typeface="+mn-ea"/>
          <a:cs typeface="+mn-cs"/>
        </a:defRPr>
      </a:lvl2pPr>
      <a:lvl3pPr marL="3540100" indent="-708020" algn="l" defTabSz="2832080" rtl="0" eaLnBrk="1" latinLnBrk="0" hangingPunct="1">
        <a:lnSpc>
          <a:spcPct val="90000"/>
        </a:lnSpc>
        <a:spcBef>
          <a:spcPts val="1549"/>
        </a:spcBef>
        <a:buFont typeface="Arial" panose="020B0604020202020204" pitchFamily="34" charset="0"/>
        <a:buChar char="•"/>
        <a:defRPr sz="6194" kern="1200">
          <a:solidFill>
            <a:schemeClr val="tx1"/>
          </a:solidFill>
          <a:latin typeface="+mn-lt"/>
          <a:ea typeface="+mn-ea"/>
          <a:cs typeface="+mn-cs"/>
        </a:defRPr>
      </a:lvl3pPr>
      <a:lvl4pPr marL="4956139" indent="-708020" algn="l" defTabSz="2832080" rtl="0" eaLnBrk="1" latinLnBrk="0" hangingPunct="1">
        <a:lnSpc>
          <a:spcPct val="90000"/>
        </a:lnSpc>
        <a:spcBef>
          <a:spcPts val="1549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4pPr>
      <a:lvl5pPr marL="6372179" indent="-708020" algn="l" defTabSz="2832080" rtl="0" eaLnBrk="1" latinLnBrk="0" hangingPunct="1">
        <a:lnSpc>
          <a:spcPct val="90000"/>
        </a:lnSpc>
        <a:spcBef>
          <a:spcPts val="1549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5pPr>
      <a:lvl6pPr marL="7788219" indent="-708020" algn="l" defTabSz="2832080" rtl="0" eaLnBrk="1" latinLnBrk="0" hangingPunct="1">
        <a:lnSpc>
          <a:spcPct val="90000"/>
        </a:lnSpc>
        <a:spcBef>
          <a:spcPts val="1549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6pPr>
      <a:lvl7pPr marL="9204259" indent="-708020" algn="l" defTabSz="2832080" rtl="0" eaLnBrk="1" latinLnBrk="0" hangingPunct="1">
        <a:lnSpc>
          <a:spcPct val="90000"/>
        </a:lnSpc>
        <a:spcBef>
          <a:spcPts val="1549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7pPr>
      <a:lvl8pPr marL="10620299" indent="-708020" algn="l" defTabSz="2832080" rtl="0" eaLnBrk="1" latinLnBrk="0" hangingPunct="1">
        <a:lnSpc>
          <a:spcPct val="90000"/>
        </a:lnSpc>
        <a:spcBef>
          <a:spcPts val="1549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8pPr>
      <a:lvl9pPr marL="12036339" indent="-708020" algn="l" defTabSz="2832080" rtl="0" eaLnBrk="1" latinLnBrk="0" hangingPunct="1">
        <a:lnSpc>
          <a:spcPct val="90000"/>
        </a:lnSpc>
        <a:spcBef>
          <a:spcPts val="1549"/>
        </a:spcBef>
        <a:buFont typeface="Arial" panose="020B0604020202020204" pitchFamily="34" charset="0"/>
        <a:buChar char="•"/>
        <a:defRPr sz="5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32080" rtl="0" eaLnBrk="1" latinLnBrk="0" hangingPunct="1">
        <a:defRPr sz="5575" kern="1200">
          <a:solidFill>
            <a:schemeClr val="tx1"/>
          </a:solidFill>
          <a:latin typeface="+mn-lt"/>
          <a:ea typeface="+mn-ea"/>
          <a:cs typeface="+mn-cs"/>
        </a:defRPr>
      </a:lvl1pPr>
      <a:lvl2pPr marL="1416040" algn="l" defTabSz="2832080" rtl="0" eaLnBrk="1" latinLnBrk="0" hangingPunct="1">
        <a:defRPr sz="5575" kern="1200">
          <a:solidFill>
            <a:schemeClr val="tx1"/>
          </a:solidFill>
          <a:latin typeface="+mn-lt"/>
          <a:ea typeface="+mn-ea"/>
          <a:cs typeface="+mn-cs"/>
        </a:defRPr>
      </a:lvl2pPr>
      <a:lvl3pPr marL="2832080" algn="l" defTabSz="2832080" rtl="0" eaLnBrk="1" latinLnBrk="0" hangingPunct="1">
        <a:defRPr sz="5575" kern="1200">
          <a:solidFill>
            <a:schemeClr val="tx1"/>
          </a:solidFill>
          <a:latin typeface="+mn-lt"/>
          <a:ea typeface="+mn-ea"/>
          <a:cs typeface="+mn-cs"/>
        </a:defRPr>
      </a:lvl3pPr>
      <a:lvl4pPr marL="4248120" algn="l" defTabSz="2832080" rtl="0" eaLnBrk="1" latinLnBrk="0" hangingPunct="1">
        <a:defRPr sz="5575" kern="1200">
          <a:solidFill>
            <a:schemeClr val="tx1"/>
          </a:solidFill>
          <a:latin typeface="+mn-lt"/>
          <a:ea typeface="+mn-ea"/>
          <a:cs typeface="+mn-cs"/>
        </a:defRPr>
      </a:lvl4pPr>
      <a:lvl5pPr marL="5664159" algn="l" defTabSz="2832080" rtl="0" eaLnBrk="1" latinLnBrk="0" hangingPunct="1">
        <a:defRPr sz="5575" kern="1200">
          <a:solidFill>
            <a:schemeClr val="tx1"/>
          </a:solidFill>
          <a:latin typeface="+mn-lt"/>
          <a:ea typeface="+mn-ea"/>
          <a:cs typeface="+mn-cs"/>
        </a:defRPr>
      </a:lvl5pPr>
      <a:lvl6pPr marL="7080199" algn="l" defTabSz="2832080" rtl="0" eaLnBrk="1" latinLnBrk="0" hangingPunct="1">
        <a:defRPr sz="5575" kern="1200">
          <a:solidFill>
            <a:schemeClr val="tx1"/>
          </a:solidFill>
          <a:latin typeface="+mn-lt"/>
          <a:ea typeface="+mn-ea"/>
          <a:cs typeface="+mn-cs"/>
        </a:defRPr>
      </a:lvl6pPr>
      <a:lvl7pPr marL="8496239" algn="l" defTabSz="2832080" rtl="0" eaLnBrk="1" latinLnBrk="0" hangingPunct="1">
        <a:defRPr sz="5575" kern="1200">
          <a:solidFill>
            <a:schemeClr val="tx1"/>
          </a:solidFill>
          <a:latin typeface="+mn-lt"/>
          <a:ea typeface="+mn-ea"/>
          <a:cs typeface="+mn-cs"/>
        </a:defRPr>
      </a:lvl7pPr>
      <a:lvl8pPr marL="9912279" algn="l" defTabSz="2832080" rtl="0" eaLnBrk="1" latinLnBrk="0" hangingPunct="1">
        <a:defRPr sz="5575" kern="1200">
          <a:solidFill>
            <a:schemeClr val="tx1"/>
          </a:solidFill>
          <a:latin typeface="+mn-lt"/>
          <a:ea typeface="+mn-ea"/>
          <a:cs typeface="+mn-cs"/>
        </a:defRPr>
      </a:lvl8pPr>
      <a:lvl9pPr marL="11328319" algn="l" defTabSz="2832080" rtl="0" eaLnBrk="1" latinLnBrk="0" hangingPunct="1">
        <a:defRPr sz="5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.jpeg"/><Relationship Id="rId21" Type="http://schemas.openxmlformats.org/officeDocument/2006/relationships/image" Target="../media/image19.jpeg"/><Relationship Id="rId42" Type="http://schemas.openxmlformats.org/officeDocument/2006/relationships/image" Target="../media/image40.jpg"/><Relationship Id="rId47" Type="http://schemas.openxmlformats.org/officeDocument/2006/relationships/image" Target="../media/image45.jpg"/><Relationship Id="rId63" Type="http://schemas.openxmlformats.org/officeDocument/2006/relationships/image" Target="../media/image61.jpg"/><Relationship Id="rId68" Type="http://schemas.openxmlformats.org/officeDocument/2006/relationships/image" Target="../media/image6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9" Type="http://schemas.openxmlformats.org/officeDocument/2006/relationships/image" Target="../media/image27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png"/><Relationship Id="rId40" Type="http://schemas.openxmlformats.org/officeDocument/2006/relationships/image" Target="../media/image38.jp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8" Type="http://schemas.openxmlformats.org/officeDocument/2006/relationships/image" Target="../media/image56.jpg"/><Relationship Id="rId66" Type="http://schemas.openxmlformats.org/officeDocument/2006/relationships/image" Target="../media/image64.jpg"/><Relationship Id="rId74" Type="http://schemas.openxmlformats.org/officeDocument/2006/relationships/image" Target="../media/image72.jpg"/><Relationship Id="rId5" Type="http://schemas.openxmlformats.org/officeDocument/2006/relationships/image" Target="../media/image3.svg"/><Relationship Id="rId61" Type="http://schemas.openxmlformats.org/officeDocument/2006/relationships/image" Target="../media/image59.jpg"/><Relationship Id="rId19" Type="http://schemas.openxmlformats.org/officeDocument/2006/relationships/image" Target="../media/image1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jpg"/><Relationship Id="rId56" Type="http://schemas.openxmlformats.org/officeDocument/2006/relationships/image" Target="../media/image54.jpg"/><Relationship Id="rId64" Type="http://schemas.openxmlformats.org/officeDocument/2006/relationships/image" Target="../media/image62.jpg"/><Relationship Id="rId69" Type="http://schemas.openxmlformats.org/officeDocument/2006/relationships/image" Target="../media/image67.jpg"/><Relationship Id="rId8" Type="http://schemas.openxmlformats.org/officeDocument/2006/relationships/image" Target="../media/image6.jpeg"/><Relationship Id="rId51" Type="http://schemas.openxmlformats.org/officeDocument/2006/relationships/image" Target="../media/image49.jpg"/><Relationship Id="rId72" Type="http://schemas.openxmlformats.org/officeDocument/2006/relationships/image" Target="../media/image70.png"/><Relationship Id="rId3" Type="http://schemas.openxmlformats.org/officeDocument/2006/relationships/image" Target="../media/image1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46" Type="http://schemas.openxmlformats.org/officeDocument/2006/relationships/image" Target="../media/image44.jpg"/><Relationship Id="rId59" Type="http://schemas.openxmlformats.org/officeDocument/2006/relationships/image" Target="../media/image57.jpg"/><Relationship Id="rId67" Type="http://schemas.openxmlformats.org/officeDocument/2006/relationships/image" Target="../media/image65.png"/><Relationship Id="rId20" Type="http://schemas.openxmlformats.org/officeDocument/2006/relationships/image" Target="../media/image18.jpeg"/><Relationship Id="rId41" Type="http://schemas.openxmlformats.org/officeDocument/2006/relationships/image" Target="../media/image39.jpg"/><Relationship Id="rId54" Type="http://schemas.openxmlformats.org/officeDocument/2006/relationships/image" Target="../media/image52.jpg"/><Relationship Id="rId62" Type="http://schemas.openxmlformats.org/officeDocument/2006/relationships/image" Target="../media/image60.png"/><Relationship Id="rId70" Type="http://schemas.openxmlformats.org/officeDocument/2006/relationships/image" Target="../media/image68.png"/><Relationship Id="rId75" Type="http://schemas.openxmlformats.org/officeDocument/2006/relationships/image" Target="../media/image7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g"/><Relationship Id="rId49" Type="http://schemas.openxmlformats.org/officeDocument/2006/relationships/image" Target="../media/image47.jpg"/><Relationship Id="rId57" Type="http://schemas.openxmlformats.org/officeDocument/2006/relationships/image" Target="../media/image55.png"/><Relationship Id="rId10" Type="http://schemas.openxmlformats.org/officeDocument/2006/relationships/image" Target="../media/image8.jpeg"/><Relationship Id="rId31" Type="http://schemas.openxmlformats.org/officeDocument/2006/relationships/image" Target="../media/image29.jpeg"/><Relationship Id="rId44" Type="http://schemas.openxmlformats.org/officeDocument/2006/relationships/image" Target="../media/image42.jpg"/><Relationship Id="rId52" Type="http://schemas.openxmlformats.org/officeDocument/2006/relationships/image" Target="../media/image50.jpg"/><Relationship Id="rId60" Type="http://schemas.openxmlformats.org/officeDocument/2006/relationships/image" Target="../media/image58.jpg"/><Relationship Id="rId65" Type="http://schemas.openxmlformats.org/officeDocument/2006/relationships/image" Target="../media/image63.jpg"/><Relationship Id="rId73" Type="http://schemas.openxmlformats.org/officeDocument/2006/relationships/image" Target="../media/image71.pn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9" Type="http://schemas.openxmlformats.org/officeDocument/2006/relationships/image" Target="../media/image37.png"/><Relationship Id="rId34" Type="http://schemas.openxmlformats.org/officeDocument/2006/relationships/image" Target="../media/image32.png"/><Relationship Id="rId50" Type="http://schemas.openxmlformats.org/officeDocument/2006/relationships/image" Target="../media/image48.jpg"/><Relationship Id="rId55" Type="http://schemas.openxmlformats.org/officeDocument/2006/relationships/image" Target="../media/image53.jpg"/><Relationship Id="rId7" Type="http://schemas.openxmlformats.org/officeDocument/2006/relationships/image" Target="../media/image5.jpeg"/><Relationship Id="rId71" Type="http://schemas.openxmlformats.org/officeDocument/2006/relationships/image" Target="../media/image6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1" name="Straight Connector 410">
            <a:extLst>
              <a:ext uri="{FF2B5EF4-FFF2-40B4-BE49-F238E27FC236}">
                <a16:creationId xmlns:a16="http://schemas.microsoft.com/office/drawing/2014/main" id="{561013F5-C2B8-4EB8-B773-93F726C0DFCD}"/>
              </a:ext>
            </a:extLst>
          </p:cNvPr>
          <p:cNvCxnSpPr>
            <a:cxnSpLocks/>
          </p:cNvCxnSpPr>
          <p:nvPr/>
        </p:nvCxnSpPr>
        <p:spPr>
          <a:xfrm>
            <a:off x="4576969" y="10065322"/>
            <a:ext cx="0" cy="683188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5790B858-1487-4BA3-9255-34F458E9CD3A}"/>
              </a:ext>
            </a:extLst>
          </p:cNvPr>
          <p:cNvGrpSpPr/>
          <p:nvPr/>
        </p:nvGrpSpPr>
        <p:grpSpPr>
          <a:xfrm>
            <a:off x="2804035" y="15840935"/>
            <a:ext cx="2458252" cy="798305"/>
            <a:chOff x="2998253" y="9356467"/>
            <a:chExt cx="2458252" cy="798305"/>
          </a:xfrm>
        </p:grpSpPr>
        <p:sp>
          <p:nvSpPr>
            <p:cNvPr id="558" name="Rectangle: Rounded Corners 557">
              <a:extLst>
                <a:ext uri="{FF2B5EF4-FFF2-40B4-BE49-F238E27FC236}">
                  <a16:creationId xmlns:a16="http://schemas.microsoft.com/office/drawing/2014/main" id="{34AD9F5E-846F-4214-899A-6BEBDB1970A5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59" name="Rectangle: Rounded Corners 558">
              <a:extLst>
                <a:ext uri="{FF2B5EF4-FFF2-40B4-BE49-F238E27FC236}">
                  <a16:creationId xmlns:a16="http://schemas.microsoft.com/office/drawing/2014/main" id="{0A5140CF-1EAE-4F47-9629-7C14198710EB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B23356BB-F8ED-4ED0-9B65-7EC41F2265E6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561" name="TextBox 560">
              <a:extLst>
                <a:ext uri="{FF2B5EF4-FFF2-40B4-BE49-F238E27FC236}">
                  <a16:creationId xmlns:a16="http://schemas.microsoft.com/office/drawing/2014/main" id="{672F60BA-917E-4DFC-BCBE-D881D8F0C485}"/>
                </a:ext>
              </a:extLst>
            </p:cNvPr>
            <p:cNvSpPr txBox="1"/>
            <p:nvPr/>
          </p:nvSpPr>
          <p:spPr>
            <a:xfrm>
              <a:off x="3760849" y="9408931"/>
              <a:ext cx="1695656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PENGURUSAN STRATEGIK</a:t>
              </a:r>
            </a:p>
          </p:txBody>
        </p:sp>
        <p:sp>
          <p:nvSpPr>
            <p:cNvPr id="563" name="TextBox 562">
              <a:extLst>
                <a:ext uri="{FF2B5EF4-FFF2-40B4-BE49-F238E27FC236}">
                  <a16:creationId xmlns:a16="http://schemas.microsoft.com/office/drawing/2014/main" id="{C112B8B1-01AB-41C7-AA0F-E32BA11671C3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64" name="Oval 563">
              <a:extLst>
                <a:ext uri="{FF2B5EF4-FFF2-40B4-BE49-F238E27FC236}">
                  <a16:creationId xmlns:a16="http://schemas.microsoft.com/office/drawing/2014/main" id="{C0976F28-D2D1-46B5-A7B5-4AAF4DA4C4C1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65" name="Oval 564">
              <a:extLst>
                <a:ext uri="{FF2B5EF4-FFF2-40B4-BE49-F238E27FC236}">
                  <a16:creationId xmlns:a16="http://schemas.microsoft.com/office/drawing/2014/main" id="{64ECDD83-7DBA-4D84-871C-D4D8B8E4F697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3"/>
              <a:srcRect/>
              <a:tile tx="0" ty="0" sx="65000" sy="65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cxnSp>
        <p:nvCxnSpPr>
          <p:cNvPr id="804" name="Straight Connector 803">
            <a:extLst>
              <a:ext uri="{FF2B5EF4-FFF2-40B4-BE49-F238E27FC236}">
                <a16:creationId xmlns:a16="http://schemas.microsoft.com/office/drawing/2014/main" id="{986F2EE7-70C1-49CE-A4A9-A7B96C3261A7}"/>
              </a:ext>
            </a:extLst>
          </p:cNvPr>
          <p:cNvCxnSpPr>
            <a:cxnSpLocks/>
          </p:cNvCxnSpPr>
          <p:nvPr/>
        </p:nvCxnSpPr>
        <p:spPr>
          <a:xfrm>
            <a:off x="29037888" y="10057702"/>
            <a:ext cx="0" cy="5158653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3" name="Straight Connector 802">
            <a:extLst>
              <a:ext uri="{FF2B5EF4-FFF2-40B4-BE49-F238E27FC236}">
                <a16:creationId xmlns:a16="http://schemas.microsoft.com/office/drawing/2014/main" id="{7DCE821C-9741-4597-9C40-7351B5283537}"/>
              </a:ext>
            </a:extLst>
          </p:cNvPr>
          <p:cNvCxnSpPr>
            <a:cxnSpLocks/>
          </p:cNvCxnSpPr>
          <p:nvPr/>
        </p:nvCxnSpPr>
        <p:spPr>
          <a:xfrm>
            <a:off x="23018585" y="10065322"/>
            <a:ext cx="0" cy="5959837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2" name="Straight Connector 801">
            <a:extLst>
              <a:ext uri="{FF2B5EF4-FFF2-40B4-BE49-F238E27FC236}">
                <a16:creationId xmlns:a16="http://schemas.microsoft.com/office/drawing/2014/main" id="{BCF6E40C-880B-4407-A16A-149FC0DB2475}"/>
              </a:ext>
            </a:extLst>
          </p:cNvPr>
          <p:cNvCxnSpPr>
            <a:cxnSpLocks/>
          </p:cNvCxnSpPr>
          <p:nvPr/>
        </p:nvCxnSpPr>
        <p:spPr>
          <a:xfrm>
            <a:off x="18357414" y="10065322"/>
            <a:ext cx="0" cy="4845787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Straight Connector 800">
            <a:extLst>
              <a:ext uri="{FF2B5EF4-FFF2-40B4-BE49-F238E27FC236}">
                <a16:creationId xmlns:a16="http://schemas.microsoft.com/office/drawing/2014/main" id="{01180AF6-1B8A-497C-A7B4-959E6C6465E3}"/>
              </a:ext>
            </a:extLst>
          </p:cNvPr>
          <p:cNvCxnSpPr>
            <a:cxnSpLocks/>
          </p:cNvCxnSpPr>
          <p:nvPr/>
        </p:nvCxnSpPr>
        <p:spPr>
          <a:xfrm>
            <a:off x="13829660" y="10065322"/>
            <a:ext cx="0" cy="5176436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Straight Connector 601">
            <a:extLst>
              <a:ext uri="{FF2B5EF4-FFF2-40B4-BE49-F238E27FC236}">
                <a16:creationId xmlns:a16="http://schemas.microsoft.com/office/drawing/2014/main" id="{6764481C-8A84-4147-8BBA-29C001AB4DA7}"/>
              </a:ext>
            </a:extLst>
          </p:cNvPr>
          <p:cNvCxnSpPr>
            <a:cxnSpLocks/>
          </p:cNvCxnSpPr>
          <p:nvPr/>
        </p:nvCxnSpPr>
        <p:spPr>
          <a:xfrm>
            <a:off x="9157633" y="10065322"/>
            <a:ext cx="0" cy="5176436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2E02DD1-D59B-49FE-B1CA-02101527AA2F}"/>
              </a:ext>
            </a:extLst>
          </p:cNvPr>
          <p:cNvCxnSpPr>
            <a:cxnSpLocks/>
          </p:cNvCxnSpPr>
          <p:nvPr/>
        </p:nvCxnSpPr>
        <p:spPr>
          <a:xfrm>
            <a:off x="15957517" y="6611435"/>
            <a:ext cx="37518" cy="1925618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4BF59B6-585F-4470-BFDA-CBB74D2D2C65}"/>
              </a:ext>
            </a:extLst>
          </p:cNvPr>
          <p:cNvCxnSpPr>
            <a:cxnSpLocks/>
          </p:cNvCxnSpPr>
          <p:nvPr/>
        </p:nvCxnSpPr>
        <p:spPr>
          <a:xfrm flipH="1">
            <a:off x="23234850" y="6585941"/>
            <a:ext cx="24612" cy="2010633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BFB5C998-DE5B-4B3A-B270-C0C211E37529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9687358" y="4194021"/>
            <a:ext cx="11015" cy="5871301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CD7591C-2E76-47C3-9D4B-0E7B497049CD}"/>
              </a:ext>
            </a:extLst>
          </p:cNvPr>
          <p:cNvCxnSpPr>
            <a:cxnSpLocks/>
          </p:cNvCxnSpPr>
          <p:nvPr/>
        </p:nvCxnSpPr>
        <p:spPr>
          <a:xfrm>
            <a:off x="15923963" y="6592976"/>
            <a:ext cx="7350455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79604DE-43BC-4C7F-8DC8-5BA0685D590C}"/>
              </a:ext>
            </a:extLst>
          </p:cNvPr>
          <p:cNvCxnSpPr>
            <a:cxnSpLocks/>
          </p:cNvCxnSpPr>
          <p:nvPr/>
        </p:nvCxnSpPr>
        <p:spPr>
          <a:xfrm>
            <a:off x="4559453" y="10080326"/>
            <a:ext cx="22787783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74CC6E7-180A-4033-A238-6F1778C8E7CB}"/>
              </a:ext>
            </a:extLst>
          </p:cNvPr>
          <p:cNvSpPr/>
          <p:nvPr/>
        </p:nvSpPr>
        <p:spPr>
          <a:xfrm>
            <a:off x="17710796" y="3587222"/>
            <a:ext cx="3975153" cy="60679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63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760091A-FAD3-42A2-B581-B2169A1254E2}"/>
              </a:ext>
            </a:extLst>
          </p:cNvPr>
          <p:cNvGrpSpPr/>
          <p:nvPr/>
        </p:nvGrpSpPr>
        <p:grpSpPr>
          <a:xfrm>
            <a:off x="1995823" y="10366601"/>
            <a:ext cx="3299647" cy="1236762"/>
            <a:chOff x="2184081" y="7892342"/>
            <a:chExt cx="3299647" cy="123676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F85F8F0-C5FD-4E0C-BEBF-C77431595E56}"/>
                </a:ext>
              </a:extLst>
            </p:cNvPr>
            <p:cNvSpPr/>
            <p:nvPr/>
          </p:nvSpPr>
          <p:spPr>
            <a:xfrm>
              <a:off x="3047037" y="7981357"/>
              <a:ext cx="2436691" cy="10363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DF5302A-1578-4EC7-BD13-4FE1C398570C}"/>
                </a:ext>
              </a:extLst>
            </p:cNvPr>
            <p:cNvSpPr/>
            <p:nvPr/>
          </p:nvSpPr>
          <p:spPr>
            <a:xfrm>
              <a:off x="3097760" y="8045036"/>
              <a:ext cx="2321892" cy="902603"/>
            </a:xfrm>
            <a:prstGeom prst="round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5EEBFB6B-3ED5-445D-9605-1F16782843E1}"/>
                </a:ext>
              </a:extLst>
            </p:cNvPr>
            <p:cNvSpPr/>
            <p:nvPr/>
          </p:nvSpPr>
          <p:spPr>
            <a:xfrm>
              <a:off x="3045856" y="7976498"/>
              <a:ext cx="2436691" cy="439993"/>
            </a:xfrm>
            <a:custGeom>
              <a:avLst/>
              <a:gdLst>
                <a:gd name="connsiteX0" fmla="*/ 172730 w 2436691"/>
                <a:gd name="connsiteY0" fmla="*/ 0 h 439993"/>
                <a:gd name="connsiteX1" fmla="*/ 2263961 w 2436691"/>
                <a:gd name="connsiteY1" fmla="*/ 0 h 439993"/>
                <a:gd name="connsiteX2" fmla="*/ 2436691 w 2436691"/>
                <a:gd name="connsiteY2" fmla="*/ 172730 h 439993"/>
                <a:gd name="connsiteX3" fmla="*/ 2436691 w 2436691"/>
                <a:gd name="connsiteY3" fmla="*/ 439993 h 439993"/>
                <a:gd name="connsiteX4" fmla="*/ 0 w 2436691"/>
                <a:gd name="connsiteY4" fmla="*/ 439993 h 439993"/>
                <a:gd name="connsiteX5" fmla="*/ 0 w 2436691"/>
                <a:gd name="connsiteY5" fmla="*/ 172730 h 439993"/>
                <a:gd name="connsiteX6" fmla="*/ 172730 w 2436691"/>
                <a:gd name="connsiteY6" fmla="*/ 0 h 43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6691" h="439993">
                  <a:moveTo>
                    <a:pt x="172730" y="0"/>
                  </a:moveTo>
                  <a:lnTo>
                    <a:pt x="2263961" y="0"/>
                  </a:lnTo>
                  <a:cubicBezTo>
                    <a:pt x="2359357" y="0"/>
                    <a:pt x="2436691" y="77334"/>
                    <a:pt x="2436691" y="172730"/>
                  </a:cubicBezTo>
                  <a:lnTo>
                    <a:pt x="2436691" y="439993"/>
                  </a:lnTo>
                  <a:lnTo>
                    <a:pt x="0" y="439993"/>
                  </a:lnTo>
                  <a:lnTo>
                    <a:pt x="0" y="172730"/>
                  </a:lnTo>
                  <a:cubicBezTo>
                    <a:pt x="0" y="77334"/>
                    <a:pt x="77334" y="0"/>
                    <a:pt x="17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8D70D61-1042-489A-8E89-C02FE92190BB}"/>
                </a:ext>
              </a:extLst>
            </p:cNvPr>
            <p:cNvSpPr/>
            <p:nvPr/>
          </p:nvSpPr>
          <p:spPr>
            <a:xfrm>
              <a:off x="2184081" y="7892342"/>
              <a:ext cx="1236761" cy="1236762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8B9754-F081-47DF-A23A-7D9A125AB945}"/>
                </a:ext>
              </a:extLst>
            </p:cNvPr>
            <p:cNvSpPr txBox="1"/>
            <p:nvPr/>
          </p:nvSpPr>
          <p:spPr>
            <a:xfrm>
              <a:off x="3344247" y="8128402"/>
              <a:ext cx="209516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JABATAN PERKHIDMATAN KORPORAT</a:t>
              </a: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1E216F03-4F99-4636-A3C5-644F95FE5E3F}"/>
              </a:ext>
            </a:extLst>
          </p:cNvPr>
          <p:cNvSpPr txBox="1"/>
          <p:nvPr/>
        </p:nvSpPr>
        <p:spPr>
          <a:xfrm>
            <a:off x="18230468" y="3726703"/>
            <a:ext cx="29966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Cond" panose="020B0506020202020204" pitchFamily="34" charset="0"/>
              </a:rPr>
              <a:t>ANGGOTA PERBADANAN PUTRAJAYA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5D87EE-D061-4396-AC4D-2B36674A3E3E}"/>
              </a:ext>
            </a:extLst>
          </p:cNvPr>
          <p:cNvGrpSpPr/>
          <p:nvPr/>
        </p:nvGrpSpPr>
        <p:grpSpPr>
          <a:xfrm>
            <a:off x="17709889" y="4607704"/>
            <a:ext cx="3954937" cy="1193164"/>
            <a:chOff x="18029127" y="2418193"/>
            <a:chExt cx="3522108" cy="1062584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FAB53A8-A8E7-4015-B216-88B0E6C54B47}"/>
                </a:ext>
              </a:extLst>
            </p:cNvPr>
            <p:cNvSpPr/>
            <p:nvPr/>
          </p:nvSpPr>
          <p:spPr>
            <a:xfrm>
              <a:off x="18169329" y="2554105"/>
              <a:ext cx="3381906" cy="82480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C032E68-7670-42AD-A802-52FACCBCC8C8}"/>
                </a:ext>
              </a:extLst>
            </p:cNvPr>
            <p:cNvSpPr/>
            <p:nvPr/>
          </p:nvSpPr>
          <p:spPr>
            <a:xfrm>
              <a:off x="18166913" y="2554106"/>
              <a:ext cx="3381906" cy="412402"/>
            </a:xfrm>
            <a:custGeom>
              <a:avLst/>
              <a:gdLst>
                <a:gd name="connsiteX0" fmla="*/ 195715 w 4814793"/>
                <a:gd name="connsiteY0" fmla="*/ 0 h 587134"/>
                <a:gd name="connsiteX1" fmla="*/ 4619078 w 4814793"/>
                <a:gd name="connsiteY1" fmla="*/ 0 h 587134"/>
                <a:gd name="connsiteX2" fmla="*/ 4814793 w 4814793"/>
                <a:gd name="connsiteY2" fmla="*/ 195715 h 587134"/>
                <a:gd name="connsiteX3" fmla="*/ 4814793 w 4814793"/>
                <a:gd name="connsiteY3" fmla="*/ 587134 h 587134"/>
                <a:gd name="connsiteX4" fmla="*/ 0 w 4814793"/>
                <a:gd name="connsiteY4" fmla="*/ 587134 h 587134"/>
                <a:gd name="connsiteX5" fmla="*/ 0 w 4814793"/>
                <a:gd name="connsiteY5" fmla="*/ 195715 h 587134"/>
                <a:gd name="connsiteX6" fmla="*/ 195715 w 4814793"/>
                <a:gd name="connsiteY6" fmla="*/ 0 h 587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14793" h="587134">
                  <a:moveTo>
                    <a:pt x="195715" y="0"/>
                  </a:moveTo>
                  <a:lnTo>
                    <a:pt x="4619078" y="0"/>
                  </a:lnTo>
                  <a:cubicBezTo>
                    <a:pt x="4727168" y="0"/>
                    <a:pt x="4814793" y="87625"/>
                    <a:pt x="4814793" y="195715"/>
                  </a:cubicBezTo>
                  <a:lnTo>
                    <a:pt x="4814793" y="587134"/>
                  </a:lnTo>
                  <a:lnTo>
                    <a:pt x="0" y="587134"/>
                  </a:lnTo>
                  <a:lnTo>
                    <a:pt x="0" y="195715"/>
                  </a:lnTo>
                  <a:cubicBezTo>
                    <a:pt x="0" y="87625"/>
                    <a:pt x="87625" y="0"/>
                    <a:pt x="195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9999262-E5F4-4C43-B376-E9048E1CF6B6}"/>
                </a:ext>
              </a:extLst>
            </p:cNvPr>
            <p:cNvSpPr txBox="1"/>
            <p:nvPr/>
          </p:nvSpPr>
          <p:spPr>
            <a:xfrm>
              <a:off x="19162005" y="2659792"/>
              <a:ext cx="2301302" cy="2192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PRESIDEN PERBADANAN PUTRAJAYA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BBC16F3-1E56-49BA-8549-358BC5787565}"/>
                </a:ext>
              </a:extLst>
            </p:cNvPr>
            <p:cNvGrpSpPr/>
            <p:nvPr/>
          </p:nvGrpSpPr>
          <p:grpSpPr>
            <a:xfrm>
              <a:off x="18029127" y="2418193"/>
              <a:ext cx="1062584" cy="1062584"/>
              <a:chOff x="4940951" y="2498006"/>
              <a:chExt cx="1512793" cy="1512793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9EB731DE-37D4-4577-B9BF-2FCEFCF9592A}"/>
                  </a:ext>
                </a:extLst>
              </p:cNvPr>
              <p:cNvSpPr/>
              <p:nvPr/>
            </p:nvSpPr>
            <p:spPr>
              <a:xfrm>
                <a:off x="4940951" y="2498006"/>
                <a:ext cx="1512793" cy="1512793"/>
              </a:xfrm>
              <a:prstGeom prst="ellipse">
                <a:avLst/>
              </a:prstGeom>
              <a:gradFill>
                <a:gsLst>
                  <a:gs pos="100000">
                    <a:srgbClr val="057ED8"/>
                  </a:gs>
                  <a:gs pos="0">
                    <a:srgbClr val="055691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63"/>
              </a:p>
            </p:txBody>
          </p:sp>
          <p:pic>
            <p:nvPicPr>
              <p:cNvPr id="20" name="Graphic 19" descr="Male profile with solid fill">
                <a:extLst>
                  <a:ext uri="{FF2B5EF4-FFF2-40B4-BE49-F238E27FC236}">
                    <a16:creationId xmlns:a16="http://schemas.microsoft.com/office/drawing/2014/main" id="{FB9CE657-8118-4D21-BA2C-369B23591D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093488" y="2650543"/>
                <a:ext cx="1207719" cy="1207719"/>
              </a:xfrm>
              <a:prstGeom prst="rect">
                <a:avLst/>
              </a:prstGeom>
            </p:spPr>
          </p:pic>
        </p:grp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BE3F1E-BD0E-4E29-B4BB-57A12640CB8B}"/>
              </a:ext>
            </a:extLst>
          </p:cNvPr>
          <p:cNvGrpSpPr/>
          <p:nvPr/>
        </p:nvGrpSpPr>
        <p:grpSpPr>
          <a:xfrm>
            <a:off x="3850527" y="8522825"/>
            <a:ext cx="20439195" cy="7901078"/>
            <a:chOff x="-23486425" y="6424334"/>
            <a:chExt cx="29099130" cy="11248707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814F7E30-A3C0-4B19-90E0-15F5FC1EAEB1}"/>
                </a:ext>
              </a:extLst>
            </p:cNvPr>
            <p:cNvSpPr/>
            <p:nvPr/>
          </p:nvSpPr>
          <p:spPr>
            <a:xfrm>
              <a:off x="2932507" y="6430024"/>
              <a:ext cx="2680198" cy="112451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1FEEAAD3-FF2F-40BA-B428-FF71653F42B6}"/>
                </a:ext>
              </a:extLst>
            </p:cNvPr>
            <p:cNvSpPr/>
            <p:nvPr/>
          </p:nvSpPr>
          <p:spPr>
            <a:xfrm>
              <a:off x="2971351" y="6453142"/>
              <a:ext cx="2584200" cy="1031955"/>
            </a:xfrm>
            <a:prstGeom prst="round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3D8A22E3-1F79-403B-9C4D-60BFAEA13F2E}"/>
                </a:ext>
              </a:extLst>
            </p:cNvPr>
            <p:cNvSpPr/>
            <p:nvPr/>
          </p:nvSpPr>
          <p:spPr>
            <a:xfrm>
              <a:off x="2934275" y="6432247"/>
              <a:ext cx="2678428" cy="605785"/>
            </a:xfrm>
            <a:custGeom>
              <a:avLst/>
              <a:gdLst>
                <a:gd name="connsiteX0" fmla="*/ 187423 w 1789504"/>
                <a:gd name="connsiteY0" fmla="*/ 0 h 605786"/>
                <a:gd name="connsiteX1" fmla="*/ 1602081 w 1789504"/>
                <a:gd name="connsiteY1" fmla="*/ 0 h 605786"/>
                <a:gd name="connsiteX2" fmla="*/ 1789504 w 1789504"/>
                <a:gd name="connsiteY2" fmla="*/ 187423 h 605786"/>
                <a:gd name="connsiteX3" fmla="*/ 1789504 w 1789504"/>
                <a:gd name="connsiteY3" fmla="*/ 605786 h 605786"/>
                <a:gd name="connsiteX4" fmla="*/ 0 w 1789504"/>
                <a:gd name="connsiteY4" fmla="*/ 605786 h 605786"/>
                <a:gd name="connsiteX5" fmla="*/ 0 w 1789504"/>
                <a:gd name="connsiteY5" fmla="*/ 187423 h 605786"/>
                <a:gd name="connsiteX6" fmla="*/ 187423 w 1789504"/>
                <a:gd name="connsiteY6" fmla="*/ 0 h 60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504" h="605786">
                  <a:moveTo>
                    <a:pt x="187423" y="0"/>
                  </a:moveTo>
                  <a:lnTo>
                    <a:pt x="1602081" y="0"/>
                  </a:lnTo>
                  <a:cubicBezTo>
                    <a:pt x="1705592" y="0"/>
                    <a:pt x="1789504" y="83912"/>
                    <a:pt x="1789504" y="187423"/>
                  </a:cubicBezTo>
                  <a:lnTo>
                    <a:pt x="1789504" y="605786"/>
                  </a:lnTo>
                  <a:lnTo>
                    <a:pt x="0" y="605786"/>
                  </a:lnTo>
                  <a:lnTo>
                    <a:pt x="0" y="187423"/>
                  </a:lnTo>
                  <a:cubicBezTo>
                    <a:pt x="0" y="83912"/>
                    <a:pt x="83912" y="0"/>
                    <a:pt x="1874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E6F34ABD-FD4C-41C7-8342-9E60639D5FF8}"/>
                </a:ext>
              </a:extLst>
            </p:cNvPr>
            <p:cNvSpPr txBox="1"/>
            <p:nvPr/>
          </p:nvSpPr>
          <p:spPr>
            <a:xfrm>
              <a:off x="3399266" y="6610423"/>
              <a:ext cx="2107708" cy="285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AUDIT DALAM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E781FD3-C7DF-41F0-8A42-E7C5AE8D4C6F}"/>
                </a:ext>
              </a:extLst>
            </p:cNvPr>
            <p:cNvSpPr txBox="1"/>
            <p:nvPr/>
          </p:nvSpPr>
          <p:spPr>
            <a:xfrm>
              <a:off x="-23486425" y="17421087"/>
              <a:ext cx="1947250" cy="2519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NORLIANA AKIDA BINTI ABD RAHIM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FD3DDB9-E7E6-463C-B6C9-1656E127772A}"/>
                </a:ext>
              </a:extLst>
            </p:cNvPr>
            <p:cNvSpPr txBox="1"/>
            <p:nvPr/>
          </p:nvSpPr>
          <p:spPr>
            <a:xfrm>
              <a:off x="4580581" y="7177442"/>
              <a:ext cx="926394" cy="252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15C7EC13-A5E1-42BF-AD8C-F4DE38679BAA}"/>
                </a:ext>
              </a:extLst>
            </p:cNvPr>
            <p:cNvSpPr/>
            <p:nvPr/>
          </p:nvSpPr>
          <p:spPr>
            <a:xfrm>
              <a:off x="2169022" y="6424334"/>
              <a:ext cx="1124513" cy="1124513"/>
            </a:xfrm>
            <a:prstGeom prst="ellipse">
              <a:avLst/>
            </a:prstGeom>
            <a:blipFill dpi="0" rotWithShape="0">
              <a:blip r:embed="rId6"/>
              <a:srcRect/>
              <a:tile tx="0" ty="0" sx="37000" sy="37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B7854C-7C9A-434A-92EA-C450F6F5196C}"/>
              </a:ext>
            </a:extLst>
          </p:cNvPr>
          <p:cNvGrpSpPr/>
          <p:nvPr/>
        </p:nvGrpSpPr>
        <p:grpSpPr>
          <a:xfrm>
            <a:off x="2773089" y="10915916"/>
            <a:ext cx="2505143" cy="1708664"/>
            <a:chOff x="2961347" y="8441657"/>
            <a:chExt cx="2505143" cy="1708664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BD35F1DD-5EDC-4A91-AA87-4426AB61A739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DD767840-262D-49A5-A92D-EF2DC9826C60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542A0611-40BF-4669-8D02-39E093CD6537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3A52773-B16C-4D4F-B866-4DAD46163CDF}"/>
                </a:ext>
              </a:extLst>
            </p:cNvPr>
            <p:cNvSpPr txBox="1"/>
            <p:nvPr/>
          </p:nvSpPr>
          <p:spPr>
            <a:xfrm>
              <a:off x="3760849" y="9491481"/>
              <a:ext cx="1695656" cy="200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SUMBER MANUSIA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BAAF280-8E04-4A0B-A59B-A7F51FA8779A}"/>
                </a:ext>
              </a:extLst>
            </p:cNvPr>
            <p:cNvSpPr txBox="1"/>
            <p:nvPr/>
          </p:nvSpPr>
          <p:spPr>
            <a:xfrm>
              <a:off x="3227344" y="8441657"/>
              <a:ext cx="2239146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7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SHAMSHUL JOEHARI BIN ZAINAL MOKHTAR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E485753C-2C6F-463F-AD0C-108B89416DC5}"/>
                </a:ext>
              </a:extLst>
            </p:cNvPr>
            <p:cNvSpPr/>
            <p:nvPr/>
          </p:nvSpPr>
          <p:spPr>
            <a:xfrm>
              <a:off x="2961347" y="9356466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394741BB-869C-4B40-9BCB-E560E721C0EF}"/>
              </a:ext>
            </a:extLst>
          </p:cNvPr>
          <p:cNvGrpSpPr/>
          <p:nvPr/>
        </p:nvGrpSpPr>
        <p:grpSpPr>
          <a:xfrm>
            <a:off x="2809995" y="12833278"/>
            <a:ext cx="2458252" cy="798305"/>
            <a:chOff x="2998253" y="9356467"/>
            <a:chExt cx="2458252" cy="798305"/>
          </a:xfrm>
        </p:grpSpPr>
        <p:sp>
          <p:nvSpPr>
            <p:cNvPr id="484" name="Rectangle: Rounded Corners 483">
              <a:extLst>
                <a:ext uri="{FF2B5EF4-FFF2-40B4-BE49-F238E27FC236}">
                  <a16:creationId xmlns:a16="http://schemas.microsoft.com/office/drawing/2014/main" id="{CF4DDD97-984F-4005-A9D8-58427B379DF3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485" name="Rectangle: Rounded Corners 484">
              <a:extLst>
                <a:ext uri="{FF2B5EF4-FFF2-40B4-BE49-F238E27FC236}">
                  <a16:creationId xmlns:a16="http://schemas.microsoft.com/office/drawing/2014/main" id="{975379D0-CF3E-4023-9535-2E1B0A7C2109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8A1D7E35-5309-4A2C-92CB-140EADF32E28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487" name="TextBox 486">
              <a:extLst>
                <a:ext uri="{FF2B5EF4-FFF2-40B4-BE49-F238E27FC236}">
                  <a16:creationId xmlns:a16="http://schemas.microsoft.com/office/drawing/2014/main" id="{010E3605-F0DC-4218-A83B-5499EA2C562F}"/>
                </a:ext>
              </a:extLst>
            </p:cNvPr>
            <p:cNvSpPr txBox="1"/>
            <p:nvPr/>
          </p:nvSpPr>
          <p:spPr>
            <a:xfrm>
              <a:off x="3760849" y="9491481"/>
              <a:ext cx="1695656" cy="200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PENTADBIRAN</a:t>
              </a:r>
            </a:p>
          </p:txBody>
        </p:sp>
        <p:sp>
          <p:nvSpPr>
            <p:cNvPr id="488" name="TextBox 487">
              <a:extLst>
                <a:ext uri="{FF2B5EF4-FFF2-40B4-BE49-F238E27FC236}">
                  <a16:creationId xmlns:a16="http://schemas.microsoft.com/office/drawing/2014/main" id="{3BB0C542-1FEE-47CD-80BE-37A9BBBE7613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JEFFRI BIN MUSTAPA</a:t>
              </a:r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CF7FC7A1-EF68-4931-8C9C-528FE6D1425E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6F36B0C0-9AEB-4EE2-B6B0-CFCBC75DFD6E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C9DB4FBC-A225-4F86-BAA4-F4B1D7CE3CA6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7"/>
              <a:srcRect/>
              <a:tile tx="0" ty="0" sx="40000" sy="4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3CBEA4DB-F559-4ED0-88BB-7608BA743016}"/>
              </a:ext>
            </a:extLst>
          </p:cNvPr>
          <p:cNvGrpSpPr/>
          <p:nvPr/>
        </p:nvGrpSpPr>
        <p:grpSpPr>
          <a:xfrm>
            <a:off x="6608250" y="10390123"/>
            <a:ext cx="3302374" cy="1242989"/>
            <a:chOff x="2184081" y="7886115"/>
            <a:chExt cx="3302374" cy="1242989"/>
          </a:xfrm>
        </p:grpSpPr>
        <p:sp>
          <p:nvSpPr>
            <p:cNvPr id="495" name="Rectangle: Rounded Corners 494">
              <a:extLst>
                <a:ext uri="{FF2B5EF4-FFF2-40B4-BE49-F238E27FC236}">
                  <a16:creationId xmlns:a16="http://schemas.microsoft.com/office/drawing/2014/main" id="{809B45D5-DFBC-441F-9B84-EFBEC78DA7CF}"/>
                </a:ext>
              </a:extLst>
            </p:cNvPr>
            <p:cNvSpPr/>
            <p:nvPr/>
          </p:nvSpPr>
          <p:spPr>
            <a:xfrm>
              <a:off x="3047037" y="7981357"/>
              <a:ext cx="2436691" cy="10363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496" name="Rectangle: Rounded Corners 495">
              <a:extLst>
                <a:ext uri="{FF2B5EF4-FFF2-40B4-BE49-F238E27FC236}">
                  <a16:creationId xmlns:a16="http://schemas.microsoft.com/office/drawing/2014/main" id="{88377099-F859-48AF-9646-37FA9AB04A84}"/>
                </a:ext>
              </a:extLst>
            </p:cNvPr>
            <p:cNvSpPr/>
            <p:nvPr/>
          </p:nvSpPr>
          <p:spPr>
            <a:xfrm>
              <a:off x="3097760" y="8045036"/>
              <a:ext cx="2321892" cy="902603"/>
            </a:xfrm>
            <a:prstGeom prst="round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228BF896-441E-4FA4-B129-9A4CCC6B4264}"/>
                </a:ext>
              </a:extLst>
            </p:cNvPr>
            <p:cNvSpPr/>
            <p:nvPr/>
          </p:nvSpPr>
          <p:spPr>
            <a:xfrm>
              <a:off x="3049764" y="7976498"/>
              <a:ext cx="2436691" cy="439993"/>
            </a:xfrm>
            <a:custGeom>
              <a:avLst/>
              <a:gdLst>
                <a:gd name="connsiteX0" fmla="*/ 172730 w 2436691"/>
                <a:gd name="connsiteY0" fmla="*/ 0 h 439993"/>
                <a:gd name="connsiteX1" fmla="*/ 2263961 w 2436691"/>
                <a:gd name="connsiteY1" fmla="*/ 0 h 439993"/>
                <a:gd name="connsiteX2" fmla="*/ 2436691 w 2436691"/>
                <a:gd name="connsiteY2" fmla="*/ 172730 h 439993"/>
                <a:gd name="connsiteX3" fmla="*/ 2436691 w 2436691"/>
                <a:gd name="connsiteY3" fmla="*/ 439993 h 439993"/>
                <a:gd name="connsiteX4" fmla="*/ 0 w 2436691"/>
                <a:gd name="connsiteY4" fmla="*/ 439993 h 439993"/>
                <a:gd name="connsiteX5" fmla="*/ 0 w 2436691"/>
                <a:gd name="connsiteY5" fmla="*/ 172730 h 439993"/>
                <a:gd name="connsiteX6" fmla="*/ 172730 w 2436691"/>
                <a:gd name="connsiteY6" fmla="*/ 0 h 43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6691" h="439993">
                  <a:moveTo>
                    <a:pt x="172730" y="0"/>
                  </a:moveTo>
                  <a:lnTo>
                    <a:pt x="2263961" y="0"/>
                  </a:lnTo>
                  <a:cubicBezTo>
                    <a:pt x="2359357" y="0"/>
                    <a:pt x="2436691" y="77334"/>
                    <a:pt x="2436691" y="172730"/>
                  </a:cubicBezTo>
                  <a:lnTo>
                    <a:pt x="2436691" y="439993"/>
                  </a:lnTo>
                  <a:lnTo>
                    <a:pt x="0" y="439993"/>
                  </a:lnTo>
                  <a:lnTo>
                    <a:pt x="0" y="172730"/>
                  </a:lnTo>
                  <a:cubicBezTo>
                    <a:pt x="0" y="77334"/>
                    <a:pt x="77334" y="0"/>
                    <a:pt x="17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498" name="Oval 497">
              <a:extLst>
                <a:ext uri="{FF2B5EF4-FFF2-40B4-BE49-F238E27FC236}">
                  <a16:creationId xmlns:a16="http://schemas.microsoft.com/office/drawing/2014/main" id="{759FA07D-9837-410E-8CB2-D785EE1EA3EA}"/>
                </a:ext>
              </a:extLst>
            </p:cNvPr>
            <p:cNvSpPr/>
            <p:nvPr/>
          </p:nvSpPr>
          <p:spPr>
            <a:xfrm>
              <a:off x="2184081" y="7892342"/>
              <a:ext cx="1236761" cy="1236762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499" name="Oval 498">
              <a:extLst>
                <a:ext uri="{FF2B5EF4-FFF2-40B4-BE49-F238E27FC236}">
                  <a16:creationId xmlns:a16="http://schemas.microsoft.com/office/drawing/2014/main" id="{20A00E91-9241-416D-952A-9E5BB16A9CE5}"/>
                </a:ext>
              </a:extLst>
            </p:cNvPr>
            <p:cNvSpPr/>
            <p:nvPr/>
          </p:nvSpPr>
          <p:spPr>
            <a:xfrm>
              <a:off x="2190335" y="7886115"/>
              <a:ext cx="1236761" cy="1236762"/>
            </a:xfrm>
            <a:prstGeom prst="ellipse">
              <a:avLst/>
            </a:prstGeom>
            <a:blipFill dpi="0" rotWithShape="0">
              <a:blip r:embed="rId8"/>
              <a:srcRect/>
              <a:tile tx="0" ty="0" sx="31000" sy="31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00" name="TextBox 499">
              <a:extLst>
                <a:ext uri="{FF2B5EF4-FFF2-40B4-BE49-F238E27FC236}">
                  <a16:creationId xmlns:a16="http://schemas.microsoft.com/office/drawing/2014/main" id="{B6C0BCF0-1148-44B4-A035-5D23F472AE40}"/>
                </a:ext>
              </a:extLst>
            </p:cNvPr>
            <p:cNvSpPr txBox="1"/>
            <p:nvPr/>
          </p:nvSpPr>
          <p:spPr>
            <a:xfrm>
              <a:off x="3344247" y="8128402"/>
              <a:ext cx="209516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JABATAN PERKHIDMATAN BANDAR</a:t>
              </a:r>
            </a:p>
          </p:txBody>
        </p:sp>
        <p:sp>
          <p:nvSpPr>
            <p:cNvPr id="501" name="TextBox 500">
              <a:extLst>
                <a:ext uri="{FF2B5EF4-FFF2-40B4-BE49-F238E27FC236}">
                  <a16:creationId xmlns:a16="http://schemas.microsoft.com/office/drawing/2014/main" id="{15708BCE-EAA6-4173-A4EB-72BCEAB2052C}"/>
                </a:ext>
              </a:extLst>
            </p:cNvPr>
            <p:cNvSpPr txBox="1"/>
            <p:nvPr/>
          </p:nvSpPr>
          <p:spPr>
            <a:xfrm>
              <a:off x="4401083" y="8554928"/>
              <a:ext cx="1018866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Naib Presiden </a:t>
              </a:r>
              <a:endParaRPr lang="en-US" sz="553" b="1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02" name="TextBox 501">
              <a:extLst>
                <a:ext uri="{FF2B5EF4-FFF2-40B4-BE49-F238E27FC236}">
                  <a16:creationId xmlns:a16="http://schemas.microsoft.com/office/drawing/2014/main" id="{2638430A-3872-4A33-8189-FDEEB0CCE4A1}"/>
                </a:ext>
              </a:extLst>
            </p:cNvPr>
            <p:cNvSpPr txBox="1"/>
            <p:nvPr/>
          </p:nvSpPr>
          <p:spPr>
            <a:xfrm>
              <a:off x="3757125" y="8438070"/>
              <a:ext cx="1700512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7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NIK SHUKRI BIN NIK SOH</a:t>
              </a:r>
            </a:p>
          </p:txBody>
        </p:sp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F404199F-99B4-4042-A6C8-1D6BA9E54F3C}"/>
              </a:ext>
            </a:extLst>
          </p:cNvPr>
          <p:cNvGrpSpPr/>
          <p:nvPr/>
        </p:nvGrpSpPr>
        <p:grpSpPr>
          <a:xfrm>
            <a:off x="11220677" y="10336950"/>
            <a:ext cx="3299647" cy="1242989"/>
            <a:chOff x="2184081" y="7886115"/>
            <a:chExt cx="3299647" cy="1242989"/>
          </a:xfrm>
        </p:grpSpPr>
        <p:sp>
          <p:nvSpPr>
            <p:cNvPr id="504" name="Rectangle: Rounded Corners 503">
              <a:extLst>
                <a:ext uri="{FF2B5EF4-FFF2-40B4-BE49-F238E27FC236}">
                  <a16:creationId xmlns:a16="http://schemas.microsoft.com/office/drawing/2014/main" id="{665F6332-56A2-414C-804B-E9D31EAC863B}"/>
                </a:ext>
              </a:extLst>
            </p:cNvPr>
            <p:cNvSpPr/>
            <p:nvPr/>
          </p:nvSpPr>
          <p:spPr>
            <a:xfrm>
              <a:off x="3047037" y="7981357"/>
              <a:ext cx="2436691" cy="10363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05" name="Rectangle: Rounded Corners 504">
              <a:extLst>
                <a:ext uri="{FF2B5EF4-FFF2-40B4-BE49-F238E27FC236}">
                  <a16:creationId xmlns:a16="http://schemas.microsoft.com/office/drawing/2014/main" id="{2766A346-A1AF-4F52-B42C-49D0B51A145F}"/>
                </a:ext>
              </a:extLst>
            </p:cNvPr>
            <p:cNvSpPr/>
            <p:nvPr/>
          </p:nvSpPr>
          <p:spPr>
            <a:xfrm>
              <a:off x="3097760" y="8045036"/>
              <a:ext cx="2321892" cy="902603"/>
            </a:xfrm>
            <a:prstGeom prst="round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82B85EF8-2B1F-4B61-99B8-A53FB8C8E883}"/>
                </a:ext>
              </a:extLst>
            </p:cNvPr>
            <p:cNvSpPr/>
            <p:nvPr/>
          </p:nvSpPr>
          <p:spPr>
            <a:xfrm>
              <a:off x="3045856" y="7976498"/>
              <a:ext cx="2436691" cy="439993"/>
            </a:xfrm>
            <a:custGeom>
              <a:avLst/>
              <a:gdLst>
                <a:gd name="connsiteX0" fmla="*/ 172730 w 2436691"/>
                <a:gd name="connsiteY0" fmla="*/ 0 h 439993"/>
                <a:gd name="connsiteX1" fmla="*/ 2263961 w 2436691"/>
                <a:gd name="connsiteY1" fmla="*/ 0 h 439993"/>
                <a:gd name="connsiteX2" fmla="*/ 2436691 w 2436691"/>
                <a:gd name="connsiteY2" fmla="*/ 172730 h 439993"/>
                <a:gd name="connsiteX3" fmla="*/ 2436691 w 2436691"/>
                <a:gd name="connsiteY3" fmla="*/ 439993 h 439993"/>
                <a:gd name="connsiteX4" fmla="*/ 0 w 2436691"/>
                <a:gd name="connsiteY4" fmla="*/ 439993 h 439993"/>
                <a:gd name="connsiteX5" fmla="*/ 0 w 2436691"/>
                <a:gd name="connsiteY5" fmla="*/ 172730 h 439993"/>
                <a:gd name="connsiteX6" fmla="*/ 172730 w 2436691"/>
                <a:gd name="connsiteY6" fmla="*/ 0 h 43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6691" h="439993">
                  <a:moveTo>
                    <a:pt x="172730" y="0"/>
                  </a:moveTo>
                  <a:lnTo>
                    <a:pt x="2263961" y="0"/>
                  </a:lnTo>
                  <a:cubicBezTo>
                    <a:pt x="2359357" y="0"/>
                    <a:pt x="2436691" y="77334"/>
                    <a:pt x="2436691" y="172730"/>
                  </a:cubicBezTo>
                  <a:lnTo>
                    <a:pt x="2436691" y="439993"/>
                  </a:lnTo>
                  <a:lnTo>
                    <a:pt x="0" y="439993"/>
                  </a:lnTo>
                  <a:lnTo>
                    <a:pt x="0" y="172730"/>
                  </a:lnTo>
                  <a:cubicBezTo>
                    <a:pt x="0" y="77334"/>
                    <a:pt x="77334" y="0"/>
                    <a:pt x="17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507" name="Oval 506">
              <a:extLst>
                <a:ext uri="{FF2B5EF4-FFF2-40B4-BE49-F238E27FC236}">
                  <a16:creationId xmlns:a16="http://schemas.microsoft.com/office/drawing/2014/main" id="{09ECB315-D10A-4FB7-82BD-F2C89FA63CA9}"/>
                </a:ext>
              </a:extLst>
            </p:cNvPr>
            <p:cNvSpPr/>
            <p:nvPr/>
          </p:nvSpPr>
          <p:spPr>
            <a:xfrm>
              <a:off x="2184081" y="7892342"/>
              <a:ext cx="1236761" cy="1236762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08" name="Oval 507">
              <a:extLst>
                <a:ext uri="{FF2B5EF4-FFF2-40B4-BE49-F238E27FC236}">
                  <a16:creationId xmlns:a16="http://schemas.microsoft.com/office/drawing/2014/main" id="{6522BD10-CEE4-4AAA-BD90-0DD3235A1084}"/>
                </a:ext>
              </a:extLst>
            </p:cNvPr>
            <p:cNvSpPr/>
            <p:nvPr/>
          </p:nvSpPr>
          <p:spPr>
            <a:xfrm>
              <a:off x="2190335" y="7886115"/>
              <a:ext cx="1236761" cy="1236762"/>
            </a:xfrm>
            <a:prstGeom prst="ellipse">
              <a:avLst/>
            </a:prstGeom>
            <a:blipFill dpi="0" rotWithShape="0">
              <a:blip r:embed="rId9"/>
              <a:srcRect/>
              <a:tile tx="0" ty="0" sx="31000" sy="31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 dirty="0"/>
            </a:p>
          </p:txBody>
        </p:sp>
        <p:sp>
          <p:nvSpPr>
            <p:cNvPr id="509" name="TextBox 508">
              <a:extLst>
                <a:ext uri="{FF2B5EF4-FFF2-40B4-BE49-F238E27FC236}">
                  <a16:creationId xmlns:a16="http://schemas.microsoft.com/office/drawing/2014/main" id="{4C92AB75-0633-49A3-ACCB-C331B24D3D0E}"/>
                </a:ext>
              </a:extLst>
            </p:cNvPr>
            <p:cNvSpPr txBox="1"/>
            <p:nvPr/>
          </p:nvSpPr>
          <p:spPr>
            <a:xfrm>
              <a:off x="3344247" y="8128402"/>
              <a:ext cx="209516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JABATAN PERANCANGAN BANDAR</a:t>
              </a:r>
            </a:p>
          </p:txBody>
        </p:sp>
        <p:sp>
          <p:nvSpPr>
            <p:cNvPr id="510" name="TextBox 509">
              <a:extLst>
                <a:ext uri="{FF2B5EF4-FFF2-40B4-BE49-F238E27FC236}">
                  <a16:creationId xmlns:a16="http://schemas.microsoft.com/office/drawing/2014/main" id="{BB6FC8DC-1F2C-4F08-AA2A-197B257F0288}"/>
                </a:ext>
              </a:extLst>
            </p:cNvPr>
            <p:cNvSpPr txBox="1"/>
            <p:nvPr/>
          </p:nvSpPr>
          <p:spPr>
            <a:xfrm>
              <a:off x="4401083" y="8554928"/>
              <a:ext cx="1018866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Naib Presiden </a:t>
              </a:r>
              <a:endParaRPr lang="en-US" sz="553" b="1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11" name="TextBox 510">
              <a:extLst>
                <a:ext uri="{FF2B5EF4-FFF2-40B4-BE49-F238E27FC236}">
                  <a16:creationId xmlns:a16="http://schemas.microsoft.com/office/drawing/2014/main" id="{6394B17B-40AB-4F79-8621-81240CB672FD}"/>
                </a:ext>
              </a:extLst>
            </p:cNvPr>
            <p:cNvSpPr txBox="1"/>
            <p:nvPr/>
          </p:nvSpPr>
          <p:spPr>
            <a:xfrm>
              <a:off x="3747465" y="8395978"/>
              <a:ext cx="1700512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it-IT" sz="700" b="1">
                  <a:solidFill>
                    <a:schemeClr val="bg1"/>
                  </a:solidFill>
                  <a:latin typeface="Arial Nova" panose="020B0504020202020204" pitchFamily="34" charset="0"/>
                </a:rPr>
                <a:t>TPr</a:t>
              </a:r>
              <a:r>
                <a:rPr lang="ms-MY" sz="700" b="1">
                  <a:solidFill>
                    <a:schemeClr val="bg1"/>
                  </a:solidFill>
                  <a:latin typeface="Arial Nova" panose="020B0504020202020204" pitchFamily="34" charset="0"/>
                </a:rPr>
                <a:t>.</a:t>
              </a:r>
              <a:r>
                <a:rPr lang="it-IT" sz="700" b="1">
                  <a:solidFill>
                    <a:schemeClr val="bg1"/>
                  </a:solidFill>
                  <a:latin typeface="Arial Nova" panose="020B0504020202020204" pitchFamily="34" charset="0"/>
                </a:rPr>
                <a:t> </a:t>
              </a:r>
              <a:r>
                <a:rPr lang="it-IT" sz="7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SALMAH BINTI HJ SALMAN</a:t>
              </a: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4D3528A2-A3A6-481D-9C50-1A3855A59402}"/>
              </a:ext>
            </a:extLst>
          </p:cNvPr>
          <p:cNvGrpSpPr/>
          <p:nvPr/>
        </p:nvGrpSpPr>
        <p:grpSpPr>
          <a:xfrm>
            <a:off x="15833104" y="10393237"/>
            <a:ext cx="3299647" cy="1242989"/>
            <a:chOff x="2184081" y="7886115"/>
            <a:chExt cx="3299647" cy="1242989"/>
          </a:xfrm>
        </p:grpSpPr>
        <p:sp>
          <p:nvSpPr>
            <p:cNvPr id="513" name="Rectangle: Rounded Corners 512">
              <a:extLst>
                <a:ext uri="{FF2B5EF4-FFF2-40B4-BE49-F238E27FC236}">
                  <a16:creationId xmlns:a16="http://schemas.microsoft.com/office/drawing/2014/main" id="{0DD49860-0ECC-4702-AA37-6C23FC4D5FEE}"/>
                </a:ext>
              </a:extLst>
            </p:cNvPr>
            <p:cNvSpPr/>
            <p:nvPr/>
          </p:nvSpPr>
          <p:spPr>
            <a:xfrm>
              <a:off x="3047037" y="7981357"/>
              <a:ext cx="2436691" cy="10363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14" name="Rectangle: Rounded Corners 513">
              <a:extLst>
                <a:ext uri="{FF2B5EF4-FFF2-40B4-BE49-F238E27FC236}">
                  <a16:creationId xmlns:a16="http://schemas.microsoft.com/office/drawing/2014/main" id="{3D6DC530-8B95-4E5A-A208-44B68394CBE7}"/>
                </a:ext>
              </a:extLst>
            </p:cNvPr>
            <p:cNvSpPr/>
            <p:nvPr/>
          </p:nvSpPr>
          <p:spPr>
            <a:xfrm>
              <a:off x="3097760" y="8045036"/>
              <a:ext cx="2321892" cy="902603"/>
            </a:xfrm>
            <a:prstGeom prst="round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ABBCA02-D0AD-4B20-8E64-469B1778766D}"/>
                </a:ext>
              </a:extLst>
            </p:cNvPr>
            <p:cNvSpPr/>
            <p:nvPr/>
          </p:nvSpPr>
          <p:spPr>
            <a:xfrm>
              <a:off x="3045856" y="7976498"/>
              <a:ext cx="2436691" cy="439993"/>
            </a:xfrm>
            <a:custGeom>
              <a:avLst/>
              <a:gdLst>
                <a:gd name="connsiteX0" fmla="*/ 172730 w 2436691"/>
                <a:gd name="connsiteY0" fmla="*/ 0 h 439993"/>
                <a:gd name="connsiteX1" fmla="*/ 2263961 w 2436691"/>
                <a:gd name="connsiteY1" fmla="*/ 0 h 439993"/>
                <a:gd name="connsiteX2" fmla="*/ 2436691 w 2436691"/>
                <a:gd name="connsiteY2" fmla="*/ 172730 h 439993"/>
                <a:gd name="connsiteX3" fmla="*/ 2436691 w 2436691"/>
                <a:gd name="connsiteY3" fmla="*/ 439993 h 439993"/>
                <a:gd name="connsiteX4" fmla="*/ 0 w 2436691"/>
                <a:gd name="connsiteY4" fmla="*/ 439993 h 439993"/>
                <a:gd name="connsiteX5" fmla="*/ 0 w 2436691"/>
                <a:gd name="connsiteY5" fmla="*/ 172730 h 439993"/>
                <a:gd name="connsiteX6" fmla="*/ 172730 w 2436691"/>
                <a:gd name="connsiteY6" fmla="*/ 0 h 43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6691" h="439993">
                  <a:moveTo>
                    <a:pt x="172730" y="0"/>
                  </a:moveTo>
                  <a:lnTo>
                    <a:pt x="2263961" y="0"/>
                  </a:lnTo>
                  <a:cubicBezTo>
                    <a:pt x="2359357" y="0"/>
                    <a:pt x="2436691" y="77334"/>
                    <a:pt x="2436691" y="172730"/>
                  </a:cubicBezTo>
                  <a:lnTo>
                    <a:pt x="2436691" y="439993"/>
                  </a:lnTo>
                  <a:lnTo>
                    <a:pt x="0" y="439993"/>
                  </a:lnTo>
                  <a:lnTo>
                    <a:pt x="0" y="172730"/>
                  </a:lnTo>
                  <a:cubicBezTo>
                    <a:pt x="0" y="77334"/>
                    <a:pt x="77334" y="0"/>
                    <a:pt x="17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516" name="Oval 515">
              <a:extLst>
                <a:ext uri="{FF2B5EF4-FFF2-40B4-BE49-F238E27FC236}">
                  <a16:creationId xmlns:a16="http://schemas.microsoft.com/office/drawing/2014/main" id="{94BB37FE-4619-499D-A172-A6258321A9C4}"/>
                </a:ext>
              </a:extLst>
            </p:cNvPr>
            <p:cNvSpPr/>
            <p:nvPr/>
          </p:nvSpPr>
          <p:spPr>
            <a:xfrm>
              <a:off x="2184081" y="7892342"/>
              <a:ext cx="1236761" cy="1236762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9C685543-9EDF-423B-BE5D-E98743534897}"/>
                </a:ext>
              </a:extLst>
            </p:cNvPr>
            <p:cNvSpPr/>
            <p:nvPr/>
          </p:nvSpPr>
          <p:spPr>
            <a:xfrm>
              <a:off x="2190335" y="7886115"/>
              <a:ext cx="1236761" cy="1236762"/>
            </a:xfrm>
            <a:prstGeom prst="ellipse">
              <a:avLst/>
            </a:prstGeom>
            <a:blipFill dpi="0" rotWithShape="0">
              <a:blip r:embed="rId10"/>
              <a:srcRect/>
              <a:tile tx="0" ty="0" sx="34000" sy="34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18" name="TextBox 517">
              <a:extLst>
                <a:ext uri="{FF2B5EF4-FFF2-40B4-BE49-F238E27FC236}">
                  <a16:creationId xmlns:a16="http://schemas.microsoft.com/office/drawing/2014/main" id="{A1FEB1D1-B94D-4E8C-B675-B76FC2CC3911}"/>
                </a:ext>
              </a:extLst>
            </p:cNvPr>
            <p:cNvSpPr txBox="1"/>
            <p:nvPr/>
          </p:nvSpPr>
          <p:spPr>
            <a:xfrm>
              <a:off x="3344247" y="8077598"/>
              <a:ext cx="2095165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JABATAN KEJURUTERAAN DAN PENYELENGGARAAN</a:t>
              </a:r>
            </a:p>
          </p:txBody>
        </p: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81CC3DBA-6022-4C64-93F1-AFA47277BA18}"/>
                </a:ext>
              </a:extLst>
            </p:cNvPr>
            <p:cNvSpPr txBox="1"/>
            <p:nvPr/>
          </p:nvSpPr>
          <p:spPr>
            <a:xfrm>
              <a:off x="4401083" y="8554928"/>
              <a:ext cx="1018866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Naib Presiden </a:t>
              </a:r>
              <a:endParaRPr lang="en-US" sz="553" b="1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20" name="TextBox 519">
              <a:extLst>
                <a:ext uri="{FF2B5EF4-FFF2-40B4-BE49-F238E27FC236}">
                  <a16:creationId xmlns:a16="http://schemas.microsoft.com/office/drawing/2014/main" id="{FBE6F542-5E5D-482B-873C-9B77F3BC4815}"/>
                </a:ext>
              </a:extLst>
            </p:cNvPr>
            <p:cNvSpPr txBox="1"/>
            <p:nvPr/>
          </p:nvSpPr>
          <p:spPr>
            <a:xfrm>
              <a:off x="3757125" y="8438070"/>
              <a:ext cx="1700512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7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Ir. MARZUKI BIN ABDULLAH</a:t>
              </a:r>
            </a:p>
          </p:txBody>
        </p:sp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B38CC080-41C4-4F35-9630-EE8E36B7C272}"/>
              </a:ext>
            </a:extLst>
          </p:cNvPr>
          <p:cNvGrpSpPr/>
          <p:nvPr/>
        </p:nvGrpSpPr>
        <p:grpSpPr>
          <a:xfrm>
            <a:off x="20445531" y="10428487"/>
            <a:ext cx="3299647" cy="1236762"/>
            <a:chOff x="2184081" y="7892342"/>
            <a:chExt cx="3299647" cy="1236762"/>
          </a:xfrm>
        </p:grpSpPr>
        <p:sp>
          <p:nvSpPr>
            <p:cNvPr id="522" name="Rectangle: Rounded Corners 521">
              <a:extLst>
                <a:ext uri="{FF2B5EF4-FFF2-40B4-BE49-F238E27FC236}">
                  <a16:creationId xmlns:a16="http://schemas.microsoft.com/office/drawing/2014/main" id="{27606F02-B5B8-4BC6-AE16-4D0420760794}"/>
                </a:ext>
              </a:extLst>
            </p:cNvPr>
            <p:cNvSpPr/>
            <p:nvPr/>
          </p:nvSpPr>
          <p:spPr>
            <a:xfrm>
              <a:off x="3047037" y="7981357"/>
              <a:ext cx="2436691" cy="10363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23" name="Rectangle: Rounded Corners 522">
              <a:extLst>
                <a:ext uri="{FF2B5EF4-FFF2-40B4-BE49-F238E27FC236}">
                  <a16:creationId xmlns:a16="http://schemas.microsoft.com/office/drawing/2014/main" id="{AC728B24-9CAD-4DE2-A52D-4788133D5306}"/>
                </a:ext>
              </a:extLst>
            </p:cNvPr>
            <p:cNvSpPr/>
            <p:nvPr/>
          </p:nvSpPr>
          <p:spPr>
            <a:xfrm>
              <a:off x="3097760" y="8045036"/>
              <a:ext cx="2321892" cy="902603"/>
            </a:xfrm>
            <a:prstGeom prst="round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5A9A324F-DD37-462E-8E34-FEAE3EC4B197}"/>
                </a:ext>
              </a:extLst>
            </p:cNvPr>
            <p:cNvSpPr/>
            <p:nvPr/>
          </p:nvSpPr>
          <p:spPr>
            <a:xfrm>
              <a:off x="3045856" y="7976498"/>
              <a:ext cx="2436691" cy="439993"/>
            </a:xfrm>
            <a:custGeom>
              <a:avLst/>
              <a:gdLst>
                <a:gd name="connsiteX0" fmla="*/ 172730 w 2436691"/>
                <a:gd name="connsiteY0" fmla="*/ 0 h 439993"/>
                <a:gd name="connsiteX1" fmla="*/ 2263961 w 2436691"/>
                <a:gd name="connsiteY1" fmla="*/ 0 h 439993"/>
                <a:gd name="connsiteX2" fmla="*/ 2436691 w 2436691"/>
                <a:gd name="connsiteY2" fmla="*/ 172730 h 439993"/>
                <a:gd name="connsiteX3" fmla="*/ 2436691 w 2436691"/>
                <a:gd name="connsiteY3" fmla="*/ 439993 h 439993"/>
                <a:gd name="connsiteX4" fmla="*/ 0 w 2436691"/>
                <a:gd name="connsiteY4" fmla="*/ 439993 h 439993"/>
                <a:gd name="connsiteX5" fmla="*/ 0 w 2436691"/>
                <a:gd name="connsiteY5" fmla="*/ 172730 h 439993"/>
                <a:gd name="connsiteX6" fmla="*/ 172730 w 2436691"/>
                <a:gd name="connsiteY6" fmla="*/ 0 h 43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6691" h="439993">
                  <a:moveTo>
                    <a:pt x="172730" y="0"/>
                  </a:moveTo>
                  <a:lnTo>
                    <a:pt x="2263961" y="0"/>
                  </a:lnTo>
                  <a:cubicBezTo>
                    <a:pt x="2359357" y="0"/>
                    <a:pt x="2436691" y="77334"/>
                    <a:pt x="2436691" y="172730"/>
                  </a:cubicBezTo>
                  <a:lnTo>
                    <a:pt x="2436691" y="439993"/>
                  </a:lnTo>
                  <a:lnTo>
                    <a:pt x="0" y="439993"/>
                  </a:lnTo>
                  <a:lnTo>
                    <a:pt x="0" y="172730"/>
                  </a:lnTo>
                  <a:cubicBezTo>
                    <a:pt x="0" y="77334"/>
                    <a:pt x="77334" y="0"/>
                    <a:pt x="17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E26394F3-F76E-4002-ABA5-2349591C7FD3}"/>
                </a:ext>
              </a:extLst>
            </p:cNvPr>
            <p:cNvSpPr/>
            <p:nvPr/>
          </p:nvSpPr>
          <p:spPr>
            <a:xfrm>
              <a:off x="2184081" y="7892342"/>
              <a:ext cx="1236761" cy="1236762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27" name="TextBox 526">
              <a:extLst>
                <a:ext uri="{FF2B5EF4-FFF2-40B4-BE49-F238E27FC236}">
                  <a16:creationId xmlns:a16="http://schemas.microsoft.com/office/drawing/2014/main" id="{7E06ED7F-F1C6-43B3-AD30-E5F89ED52F53}"/>
                </a:ext>
              </a:extLst>
            </p:cNvPr>
            <p:cNvSpPr txBox="1"/>
            <p:nvPr/>
          </p:nvSpPr>
          <p:spPr>
            <a:xfrm>
              <a:off x="3344247" y="8128402"/>
              <a:ext cx="209516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JABATAN LANDSKAP DAN TAMAN</a:t>
              </a:r>
            </a:p>
          </p:txBody>
        </p:sp>
        <p:sp>
          <p:nvSpPr>
            <p:cNvPr id="528" name="TextBox 527">
              <a:extLst>
                <a:ext uri="{FF2B5EF4-FFF2-40B4-BE49-F238E27FC236}">
                  <a16:creationId xmlns:a16="http://schemas.microsoft.com/office/drawing/2014/main" id="{DEC27C0C-5BBF-48A2-84B4-D0E2C768C952}"/>
                </a:ext>
              </a:extLst>
            </p:cNvPr>
            <p:cNvSpPr txBox="1"/>
            <p:nvPr/>
          </p:nvSpPr>
          <p:spPr>
            <a:xfrm>
              <a:off x="4401083" y="8554928"/>
              <a:ext cx="1018866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endParaRPr lang="en-US" sz="553" b="1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29" name="TextBox 528">
              <a:extLst>
                <a:ext uri="{FF2B5EF4-FFF2-40B4-BE49-F238E27FC236}">
                  <a16:creationId xmlns:a16="http://schemas.microsoft.com/office/drawing/2014/main" id="{73D034D3-1B39-489F-AD25-5B2A3A4A6BF9}"/>
                </a:ext>
              </a:extLst>
            </p:cNvPr>
            <p:cNvSpPr txBox="1"/>
            <p:nvPr/>
          </p:nvSpPr>
          <p:spPr>
            <a:xfrm>
              <a:off x="3757125" y="8438070"/>
              <a:ext cx="1700512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endParaRPr lang="de-DE" sz="700" b="1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</p:grpSp>
      <p:grpSp>
        <p:nvGrpSpPr>
          <p:cNvPr id="530" name="Group 529">
            <a:extLst>
              <a:ext uri="{FF2B5EF4-FFF2-40B4-BE49-F238E27FC236}">
                <a16:creationId xmlns:a16="http://schemas.microsoft.com/office/drawing/2014/main" id="{00A5092A-135A-49AA-B0FA-D5AA536B1500}"/>
              </a:ext>
            </a:extLst>
          </p:cNvPr>
          <p:cNvGrpSpPr/>
          <p:nvPr/>
        </p:nvGrpSpPr>
        <p:grpSpPr>
          <a:xfrm>
            <a:off x="25057959" y="10395122"/>
            <a:ext cx="3299647" cy="1242989"/>
            <a:chOff x="2184081" y="7886115"/>
            <a:chExt cx="3299647" cy="1242989"/>
          </a:xfrm>
        </p:grpSpPr>
        <p:sp>
          <p:nvSpPr>
            <p:cNvPr id="531" name="Rectangle: Rounded Corners 530">
              <a:extLst>
                <a:ext uri="{FF2B5EF4-FFF2-40B4-BE49-F238E27FC236}">
                  <a16:creationId xmlns:a16="http://schemas.microsoft.com/office/drawing/2014/main" id="{ED6ED095-7EF3-4ADE-B463-A685D4BF14A0}"/>
                </a:ext>
              </a:extLst>
            </p:cNvPr>
            <p:cNvSpPr/>
            <p:nvPr/>
          </p:nvSpPr>
          <p:spPr>
            <a:xfrm>
              <a:off x="3047037" y="7981357"/>
              <a:ext cx="2436691" cy="10363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32" name="Rectangle: Rounded Corners 531">
              <a:extLst>
                <a:ext uri="{FF2B5EF4-FFF2-40B4-BE49-F238E27FC236}">
                  <a16:creationId xmlns:a16="http://schemas.microsoft.com/office/drawing/2014/main" id="{49DED94E-B30D-4BE6-8825-2C822F88A23D}"/>
                </a:ext>
              </a:extLst>
            </p:cNvPr>
            <p:cNvSpPr/>
            <p:nvPr/>
          </p:nvSpPr>
          <p:spPr>
            <a:xfrm>
              <a:off x="3097760" y="8045036"/>
              <a:ext cx="2321892" cy="902603"/>
            </a:xfrm>
            <a:prstGeom prst="round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E91AA946-BDA1-4551-B8AE-5347E890DAB9}"/>
                </a:ext>
              </a:extLst>
            </p:cNvPr>
            <p:cNvSpPr/>
            <p:nvPr/>
          </p:nvSpPr>
          <p:spPr>
            <a:xfrm>
              <a:off x="3045856" y="7976498"/>
              <a:ext cx="2436691" cy="439993"/>
            </a:xfrm>
            <a:custGeom>
              <a:avLst/>
              <a:gdLst>
                <a:gd name="connsiteX0" fmla="*/ 172730 w 2436691"/>
                <a:gd name="connsiteY0" fmla="*/ 0 h 439993"/>
                <a:gd name="connsiteX1" fmla="*/ 2263961 w 2436691"/>
                <a:gd name="connsiteY1" fmla="*/ 0 h 439993"/>
                <a:gd name="connsiteX2" fmla="*/ 2436691 w 2436691"/>
                <a:gd name="connsiteY2" fmla="*/ 172730 h 439993"/>
                <a:gd name="connsiteX3" fmla="*/ 2436691 w 2436691"/>
                <a:gd name="connsiteY3" fmla="*/ 439993 h 439993"/>
                <a:gd name="connsiteX4" fmla="*/ 0 w 2436691"/>
                <a:gd name="connsiteY4" fmla="*/ 439993 h 439993"/>
                <a:gd name="connsiteX5" fmla="*/ 0 w 2436691"/>
                <a:gd name="connsiteY5" fmla="*/ 172730 h 439993"/>
                <a:gd name="connsiteX6" fmla="*/ 172730 w 2436691"/>
                <a:gd name="connsiteY6" fmla="*/ 0 h 439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6691" h="439993">
                  <a:moveTo>
                    <a:pt x="172730" y="0"/>
                  </a:moveTo>
                  <a:lnTo>
                    <a:pt x="2263961" y="0"/>
                  </a:lnTo>
                  <a:cubicBezTo>
                    <a:pt x="2359357" y="0"/>
                    <a:pt x="2436691" y="77334"/>
                    <a:pt x="2436691" y="172730"/>
                  </a:cubicBezTo>
                  <a:lnTo>
                    <a:pt x="2436691" y="439993"/>
                  </a:lnTo>
                  <a:lnTo>
                    <a:pt x="0" y="439993"/>
                  </a:lnTo>
                  <a:lnTo>
                    <a:pt x="0" y="172730"/>
                  </a:lnTo>
                  <a:cubicBezTo>
                    <a:pt x="0" y="77334"/>
                    <a:pt x="77334" y="0"/>
                    <a:pt x="1727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534" name="Oval 533">
              <a:extLst>
                <a:ext uri="{FF2B5EF4-FFF2-40B4-BE49-F238E27FC236}">
                  <a16:creationId xmlns:a16="http://schemas.microsoft.com/office/drawing/2014/main" id="{46A4A2F2-F1D6-4D04-9DBD-0BD80B90E48B}"/>
                </a:ext>
              </a:extLst>
            </p:cNvPr>
            <p:cNvSpPr/>
            <p:nvPr/>
          </p:nvSpPr>
          <p:spPr>
            <a:xfrm>
              <a:off x="2184081" y="7892342"/>
              <a:ext cx="1236761" cy="1236762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35" name="Oval 534">
              <a:extLst>
                <a:ext uri="{FF2B5EF4-FFF2-40B4-BE49-F238E27FC236}">
                  <a16:creationId xmlns:a16="http://schemas.microsoft.com/office/drawing/2014/main" id="{55FF9C7F-2B3C-4B6E-9E2C-7FFE53DBD754}"/>
                </a:ext>
              </a:extLst>
            </p:cNvPr>
            <p:cNvSpPr/>
            <p:nvPr/>
          </p:nvSpPr>
          <p:spPr>
            <a:xfrm>
              <a:off x="2190335" y="7886115"/>
              <a:ext cx="1236761" cy="1236762"/>
            </a:xfrm>
            <a:prstGeom prst="ellipse">
              <a:avLst/>
            </a:prstGeom>
            <a:blipFill dpi="0" rotWithShape="0">
              <a:blip r:embed="rId11"/>
              <a:srcRect/>
              <a:tile tx="0" ty="0" sx="30000" sy="3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381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D2952E4B-D79E-4EE6-B08F-1F1D633590E3}"/>
                </a:ext>
              </a:extLst>
            </p:cNvPr>
            <p:cNvSpPr txBox="1"/>
            <p:nvPr/>
          </p:nvSpPr>
          <p:spPr>
            <a:xfrm>
              <a:off x="3344247" y="8128402"/>
              <a:ext cx="2095165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JABATAN KEWANGAN</a:t>
              </a:r>
            </a:p>
          </p:txBody>
        </p:sp>
        <p:sp>
          <p:nvSpPr>
            <p:cNvPr id="537" name="TextBox 536">
              <a:extLst>
                <a:ext uri="{FF2B5EF4-FFF2-40B4-BE49-F238E27FC236}">
                  <a16:creationId xmlns:a16="http://schemas.microsoft.com/office/drawing/2014/main" id="{B0BDF88F-705B-4DBA-BE8E-74D9CADEC073}"/>
                </a:ext>
              </a:extLst>
            </p:cNvPr>
            <p:cNvSpPr txBox="1"/>
            <p:nvPr/>
          </p:nvSpPr>
          <p:spPr>
            <a:xfrm>
              <a:off x="4401083" y="8554928"/>
              <a:ext cx="1018866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Naib Presiden </a:t>
              </a:r>
              <a:endParaRPr lang="en-US" sz="553" b="1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D480D49D-DA4D-4E14-B467-8BF38D498A44}"/>
                </a:ext>
              </a:extLst>
            </p:cNvPr>
            <p:cNvSpPr txBox="1"/>
            <p:nvPr/>
          </p:nvSpPr>
          <p:spPr>
            <a:xfrm>
              <a:off x="3757125" y="8438070"/>
              <a:ext cx="1700512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7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SUHAILA BINTI ELEAS</a:t>
              </a:r>
            </a:p>
          </p:txBody>
        </p:sp>
      </p:grpSp>
      <p:pic>
        <p:nvPicPr>
          <p:cNvPr id="42" name="Picture 41" descr="Logo&#10;&#10;Description automatically generated">
            <a:extLst>
              <a:ext uri="{FF2B5EF4-FFF2-40B4-BE49-F238E27FC236}">
                <a16:creationId xmlns:a16="http://schemas.microsoft.com/office/drawing/2014/main" id="{4602C6C6-7F55-4D02-BADC-E9DA07106C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43" y="4771338"/>
            <a:ext cx="2433755" cy="24337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90606E86-9200-4CC6-972F-BF4C1A20A237}"/>
              </a:ext>
            </a:extLst>
          </p:cNvPr>
          <p:cNvSpPr txBox="1"/>
          <p:nvPr/>
        </p:nvSpPr>
        <p:spPr>
          <a:xfrm>
            <a:off x="4070278" y="3859536"/>
            <a:ext cx="9623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 Nova" panose="020B0504020202020204" pitchFamily="34" charset="0"/>
              </a:rPr>
              <a:t>CARTA ORGANISASI PERBADANAN PUTRAJAYA</a:t>
            </a:r>
          </a:p>
        </p:txBody>
      </p: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56E0419-A6E1-4EE2-83AD-E78B236F6729}"/>
              </a:ext>
            </a:extLst>
          </p:cNvPr>
          <p:cNvGrpSpPr/>
          <p:nvPr/>
        </p:nvGrpSpPr>
        <p:grpSpPr>
          <a:xfrm>
            <a:off x="2810338" y="13835829"/>
            <a:ext cx="2448264" cy="793855"/>
            <a:chOff x="2998596" y="9356466"/>
            <a:chExt cx="2448264" cy="793855"/>
          </a:xfrm>
        </p:grpSpPr>
        <p:sp>
          <p:nvSpPr>
            <p:cNvPr id="540" name="Rectangle: Rounded Corners 539">
              <a:extLst>
                <a:ext uri="{FF2B5EF4-FFF2-40B4-BE49-F238E27FC236}">
                  <a16:creationId xmlns:a16="http://schemas.microsoft.com/office/drawing/2014/main" id="{886B5988-3403-4988-9275-340959239273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41" name="Rectangle: Rounded Corners 540">
              <a:extLst>
                <a:ext uri="{FF2B5EF4-FFF2-40B4-BE49-F238E27FC236}">
                  <a16:creationId xmlns:a16="http://schemas.microsoft.com/office/drawing/2014/main" id="{449C0312-DE83-4BD9-AA05-25B3E31EFC34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AC604875-C3F4-4F12-886E-4F164E6FF1A9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543" name="TextBox 542">
              <a:extLst>
                <a:ext uri="{FF2B5EF4-FFF2-40B4-BE49-F238E27FC236}">
                  <a16:creationId xmlns:a16="http://schemas.microsoft.com/office/drawing/2014/main" id="{06ECAF8F-5C4A-4652-B8AE-BC35733229CE}"/>
                </a:ext>
              </a:extLst>
            </p:cNvPr>
            <p:cNvSpPr txBox="1"/>
            <p:nvPr/>
          </p:nvSpPr>
          <p:spPr>
            <a:xfrm>
              <a:off x="3760849" y="9408931"/>
              <a:ext cx="1650331" cy="3079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TEKNOLOGI MAKLUMAT DAN KOMUNIKASI</a:t>
              </a:r>
            </a:p>
          </p:txBody>
        </p:sp>
        <p:sp>
          <p:nvSpPr>
            <p:cNvPr id="544" name="TextBox 543">
              <a:extLst>
                <a:ext uri="{FF2B5EF4-FFF2-40B4-BE49-F238E27FC236}">
                  <a16:creationId xmlns:a16="http://schemas.microsoft.com/office/drawing/2014/main" id="{72CF5FF2-6233-4768-BC35-28C4A985AEB3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AMRAN BIN ASHAARI</a:t>
              </a:r>
            </a:p>
          </p:txBody>
        </p:sp>
        <p:sp>
          <p:nvSpPr>
            <p:cNvPr id="545" name="TextBox 544">
              <a:extLst>
                <a:ext uri="{FF2B5EF4-FFF2-40B4-BE49-F238E27FC236}">
                  <a16:creationId xmlns:a16="http://schemas.microsoft.com/office/drawing/2014/main" id="{FC71883F-5951-40A5-8138-5EC2D65C9537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46" name="Oval 545">
              <a:extLst>
                <a:ext uri="{FF2B5EF4-FFF2-40B4-BE49-F238E27FC236}">
                  <a16:creationId xmlns:a16="http://schemas.microsoft.com/office/drawing/2014/main" id="{3B21CCED-5AFA-4EA2-ADA7-B0D7F88A766C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47" name="Oval 546">
              <a:extLst>
                <a:ext uri="{FF2B5EF4-FFF2-40B4-BE49-F238E27FC236}">
                  <a16:creationId xmlns:a16="http://schemas.microsoft.com/office/drawing/2014/main" id="{7D41AC12-740B-4B2E-9819-5A355BF27FFB}"/>
                </a:ext>
              </a:extLst>
            </p:cNvPr>
            <p:cNvSpPr/>
            <p:nvPr/>
          </p:nvSpPr>
          <p:spPr>
            <a:xfrm>
              <a:off x="3004984" y="9356466"/>
              <a:ext cx="789857" cy="789857"/>
            </a:xfrm>
            <a:prstGeom prst="ellipse">
              <a:avLst/>
            </a:prstGeom>
            <a:blipFill dpi="0" rotWithShape="0">
              <a:blip r:embed="rId13"/>
              <a:srcRect/>
              <a:tile tx="0" ty="0" sx="13000" sy="12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548" name="Group 547">
            <a:extLst>
              <a:ext uri="{FF2B5EF4-FFF2-40B4-BE49-F238E27FC236}">
                <a16:creationId xmlns:a16="http://schemas.microsoft.com/office/drawing/2014/main" id="{B62BA2A6-6588-4CDB-99BD-7F898F863C55}"/>
              </a:ext>
            </a:extLst>
          </p:cNvPr>
          <p:cNvGrpSpPr/>
          <p:nvPr/>
        </p:nvGrpSpPr>
        <p:grpSpPr>
          <a:xfrm>
            <a:off x="2804035" y="14838382"/>
            <a:ext cx="2490254" cy="798305"/>
            <a:chOff x="2998253" y="9356467"/>
            <a:chExt cx="2490254" cy="798305"/>
          </a:xfrm>
        </p:grpSpPr>
        <p:sp>
          <p:nvSpPr>
            <p:cNvPr id="549" name="Rectangle: Rounded Corners 548">
              <a:extLst>
                <a:ext uri="{FF2B5EF4-FFF2-40B4-BE49-F238E27FC236}">
                  <a16:creationId xmlns:a16="http://schemas.microsoft.com/office/drawing/2014/main" id="{47EA0581-C0F1-4AAB-85FF-083844F2CB77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50" name="Rectangle: Rounded Corners 549">
              <a:extLst>
                <a:ext uri="{FF2B5EF4-FFF2-40B4-BE49-F238E27FC236}">
                  <a16:creationId xmlns:a16="http://schemas.microsoft.com/office/drawing/2014/main" id="{F817EEC4-26D5-4EC3-B3ED-ED70FAC55AEC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4049236D-2CCF-480E-A8CB-0A9DF542DBBB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552" name="TextBox 551">
              <a:extLst>
                <a:ext uri="{FF2B5EF4-FFF2-40B4-BE49-F238E27FC236}">
                  <a16:creationId xmlns:a16="http://schemas.microsoft.com/office/drawing/2014/main" id="{72627109-F9B1-43BE-94BE-2C0491CC9E89}"/>
                </a:ext>
              </a:extLst>
            </p:cNvPr>
            <p:cNvSpPr txBox="1"/>
            <p:nvPr/>
          </p:nvSpPr>
          <p:spPr>
            <a:xfrm>
              <a:off x="3679262" y="9472519"/>
              <a:ext cx="1809245" cy="200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KOMUNIKASI KORPORAT</a:t>
              </a:r>
            </a:p>
          </p:txBody>
        </p:sp>
        <p:sp>
          <p:nvSpPr>
            <p:cNvPr id="553" name="TextBox 552">
              <a:extLst>
                <a:ext uri="{FF2B5EF4-FFF2-40B4-BE49-F238E27FC236}">
                  <a16:creationId xmlns:a16="http://schemas.microsoft.com/office/drawing/2014/main" id="{4CFC3221-2E43-4BFD-9CC3-EE9C14463E4F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it-IT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SITI FADILAH BINTI RAMLI</a:t>
              </a:r>
            </a:p>
          </p:txBody>
        </p:sp>
        <p:sp>
          <p:nvSpPr>
            <p:cNvPr id="554" name="TextBox 553">
              <a:extLst>
                <a:ext uri="{FF2B5EF4-FFF2-40B4-BE49-F238E27FC236}">
                  <a16:creationId xmlns:a16="http://schemas.microsoft.com/office/drawing/2014/main" id="{00560044-A8DC-4723-83E5-31476A378F93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55" name="Oval 554">
              <a:extLst>
                <a:ext uri="{FF2B5EF4-FFF2-40B4-BE49-F238E27FC236}">
                  <a16:creationId xmlns:a16="http://schemas.microsoft.com/office/drawing/2014/main" id="{615BAE33-18B4-449A-A162-F969BD879F0D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56" name="Oval 555">
              <a:extLst>
                <a:ext uri="{FF2B5EF4-FFF2-40B4-BE49-F238E27FC236}">
                  <a16:creationId xmlns:a16="http://schemas.microsoft.com/office/drawing/2014/main" id="{21BE5649-112F-425A-98DB-5962B5FF6F8A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14"/>
              <a:srcRect/>
              <a:tile tx="0" ty="0" sx="13000" sy="12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265D693F-E679-4610-A740-74207FB49C17}"/>
              </a:ext>
            </a:extLst>
          </p:cNvPr>
          <p:cNvGrpSpPr/>
          <p:nvPr/>
        </p:nvGrpSpPr>
        <p:grpSpPr>
          <a:xfrm>
            <a:off x="7399883" y="11830726"/>
            <a:ext cx="2448607" cy="798305"/>
            <a:chOff x="2998253" y="9356467"/>
            <a:chExt cx="2448607" cy="798305"/>
          </a:xfrm>
        </p:grpSpPr>
        <p:sp>
          <p:nvSpPr>
            <p:cNvPr id="567" name="Rectangle: Rounded Corners 566">
              <a:extLst>
                <a:ext uri="{FF2B5EF4-FFF2-40B4-BE49-F238E27FC236}">
                  <a16:creationId xmlns:a16="http://schemas.microsoft.com/office/drawing/2014/main" id="{C51A752B-282D-461B-8DA5-2C0D091203C2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68" name="Rectangle: Rounded Corners 567">
              <a:extLst>
                <a:ext uri="{FF2B5EF4-FFF2-40B4-BE49-F238E27FC236}">
                  <a16:creationId xmlns:a16="http://schemas.microsoft.com/office/drawing/2014/main" id="{1FD6E52B-3ED0-49B2-BC5F-F95C1B533734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8CA354CC-21C1-4444-80D9-8859C16AFD9E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570" name="TextBox 569">
              <a:extLst>
                <a:ext uri="{FF2B5EF4-FFF2-40B4-BE49-F238E27FC236}">
                  <a16:creationId xmlns:a16="http://schemas.microsoft.com/office/drawing/2014/main" id="{BEA60D6F-6EF3-4CC9-B4C3-C3E8D5A82924}"/>
                </a:ext>
              </a:extLst>
            </p:cNvPr>
            <p:cNvSpPr txBox="1"/>
            <p:nvPr/>
          </p:nvSpPr>
          <p:spPr>
            <a:xfrm>
              <a:off x="3729099" y="9402581"/>
              <a:ext cx="1695656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PERKHIDMATAN KOMUNITI &amp; SUKAN</a:t>
              </a:r>
            </a:p>
          </p:txBody>
        </p:sp>
        <p:sp>
          <p:nvSpPr>
            <p:cNvPr id="571" name="TextBox 570">
              <a:extLst>
                <a:ext uri="{FF2B5EF4-FFF2-40B4-BE49-F238E27FC236}">
                  <a16:creationId xmlns:a16="http://schemas.microsoft.com/office/drawing/2014/main" id="{29B09ED6-11FC-435D-B335-ECB336678A99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it-IT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MOHD ALI BIN JUSOH</a:t>
              </a:r>
            </a:p>
          </p:txBody>
        </p:sp>
        <p:sp>
          <p:nvSpPr>
            <p:cNvPr id="572" name="TextBox 571">
              <a:extLst>
                <a:ext uri="{FF2B5EF4-FFF2-40B4-BE49-F238E27FC236}">
                  <a16:creationId xmlns:a16="http://schemas.microsoft.com/office/drawing/2014/main" id="{3869F27A-E293-413A-8852-C52C8C2F1E0B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73" name="Oval 572">
              <a:extLst>
                <a:ext uri="{FF2B5EF4-FFF2-40B4-BE49-F238E27FC236}">
                  <a16:creationId xmlns:a16="http://schemas.microsoft.com/office/drawing/2014/main" id="{14A379B1-A716-4BC7-BE83-5950A11F497C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74" name="Oval 573">
              <a:extLst>
                <a:ext uri="{FF2B5EF4-FFF2-40B4-BE49-F238E27FC236}">
                  <a16:creationId xmlns:a16="http://schemas.microsoft.com/office/drawing/2014/main" id="{1A5436A3-41E8-4581-B622-7F3D4CE5DE81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15"/>
              <a:srcRect/>
              <a:tile tx="0" ty="0" sx="10000" sy="8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F3792800-C5F5-41EA-9B1E-7E42DB7A5E3E}"/>
              </a:ext>
            </a:extLst>
          </p:cNvPr>
          <p:cNvGrpSpPr/>
          <p:nvPr/>
        </p:nvGrpSpPr>
        <p:grpSpPr>
          <a:xfrm>
            <a:off x="7399883" y="12833278"/>
            <a:ext cx="2448607" cy="798305"/>
            <a:chOff x="2998253" y="9356467"/>
            <a:chExt cx="2448607" cy="798305"/>
          </a:xfrm>
        </p:grpSpPr>
        <p:sp>
          <p:nvSpPr>
            <p:cNvPr id="576" name="Rectangle: Rounded Corners 575">
              <a:extLst>
                <a:ext uri="{FF2B5EF4-FFF2-40B4-BE49-F238E27FC236}">
                  <a16:creationId xmlns:a16="http://schemas.microsoft.com/office/drawing/2014/main" id="{6185956E-9041-47B6-A351-EA3CA7C66209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77" name="Rectangle: Rounded Corners 576">
              <a:extLst>
                <a:ext uri="{FF2B5EF4-FFF2-40B4-BE49-F238E27FC236}">
                  <a16:creationId xmlns:a16="http://schemas.microsoft.com/office/drawing/2014/main" id="{3ABA9772-94E7-4B95-8EB6-5968DA74D612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01C3B053-1FD0-4C2A-9DC7-75D96C336FB9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579" name="TextBox 578">
              <a:extLst>
                <a:ext uri="{FF2B5EF4-FFF2-40B4-BE49-F238E27FC236}">
                  <a16:creationId xmlns:a16="http://schemas.microsoft.com/office/drawing/2014/main" id="{10124733-BE8B-4EBE-91F1-A081ACCF3A5E}"/>
                </a:ext>
              </a:extLst>
            </p:cNvPr>
            <p:cNvSpPr txBox="1"/>
            <p:nvPr/>
          </p:nvSpPr>
          <p:spPr>
            <a:xfrm>
              <a:off x="3735449" y="9491481"/>
              <a:ext cx="1695656" cy="200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PELESENAN</a:t>
              </a:r>
            </a:p>
          </p:txBody>
        </p:sp>
        <p:sp>
          <p:nvSpPr>
            <p:cNvPr id="580" name="TextBox 579">
              <a:extLst>
                <a:ext uri="{FF2B5EF4-FFF2-40B4-BE49-F238E27FC236}">
                  <a16:creationId xmlns:a16="http://schemas.microsoft.com/office/drawing/2014/main" id="{FBE8EF82-18C1-45FF-B7D8-9CEB7BD9EF56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ROZIMAH BINTI WAHID</a:t>
              </a:r>
            </a:p>
          </p:txBody>
        </p:sp>
        <p:sp>
          <p:nvSpPr>
            <p:cNvPr id="581" name="TextBox 580">
              <a:extLst>
                <a:ext uri="{FF2B5EF4-FFF2-40B4-BE49-F238E27FC236}">
                  <a16:creationId xmlns:a16="http://schemas.microsoft.com/office/drawing/2014/main" id="{8E82B132-0E67-4C15-BB92-09A8586A7DD9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82" name="Oval 581">
              <a:extLst>
                <a:ext uri="{FF2B5EF4-FFF2-40B4-BE49-F238E27FC236}">
                  <a16:creationId xmlns:a16="http://schemas.microsoft.com/office/drawing/2014/main" id="{560012A0-C8A5-49C0-92B1-9DEEB99747CB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83" name="Oval 582">
              <a:extLst>
                <a:ext uri="{FF2B5EF4-FFF2-40B4-BE49-F238E27FC236}">
                  <a16:creationId xmlns:a16="http://schemas.microsoft.com/office/drawing/2014/main" id="{BFB33B12-1840-4157-A35C-B8A33551C592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16"/>
              <a:srcRect/>
              <a:tile tx="0" ty="0" sx="33000" sy="33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584" name="Group 583">
            <a:extLst>
              <a:ext uri="{FF2B5EF4-FFF2-40B4-BE49-F238E27FC236}">
                <a16:creationId xmlns:a16="http://schemas.microsoft.com/office/drawing/2014/main" id="{E98B416B-05E6-490A-A3C7-1A868F875657}"/>
              </a:ext>
            </a:extLst>
          </p:cNvPr>
          <p:cNvGrpSpPr/>
          <p:nvPr/>
        </p:nvGrpSpPr>
        <p:grpSpPr>
          <a:xfrm>
            <a:off x="7423554" y="13857214"/>
            <a:ext cx="2448607" cy="798305"/>
            <a:chOff x="2998253" y="9356467"/>
            <a:chExt cx="2448607" cy="798305"/>
          </a:xfrm>
        </p:grpSpPr>
        <p:sp>
          <p:nvSpPr>
            <p:cNvPr id="585" name="Rectangle: Rounded Corners 584">
              <a:extLst>
                <a:ext uri="{FF2B5EF4-FFF2-40B4-BE49-F238E27FC236}">
                  <a16:creationId xmlns:a16="http://schemas.microsoft.com/office/drawing/2014/main" id="{7FC3DD71-6664-441F-B909-4949C751517A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86" name="Rectangle: Rounded Corners 585">
              <a:extLst>
                <a:ext uri="{FF2B5EF4-FFF2-40B4-BE49-F238E27FC236}">
                  <a16:creationId xmlns:a16="http://schemas.microsoft.com/office/drawing/2014/main" id="{2E2B5129-D34D-4478-85FC-513526458064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CE0A19B2-F977-41FE-A6F7-6BE42A019474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C48AA243-1813-409B-B177-ED99897AA95B}"/>
                </a:ext>
              </a:extLst>
            </p:cNvPr>
            <p:cNvSpPr txBox="1"/>
            <p:nvPr/>
          </p:nvSpPr>
          <p:spPr>
            <a:xfrm>
              <a:off x="3722749" y="9408931"/>
              <a:ext cx="1695656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KESIHATAN PERSEKITARAN</a:t>
              </a:r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DFFD45BD-E3B9-4B1E-9594-FB19E3DDCE55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Dr. MOHD HELMI BIN ABDUL HAMID</a:t>
              </a: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21A119A4-93DB-4ED6-B07F-C69C0670DFE0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591" name="Oval 590">
              <a:extLst>
                <a:ext uri="{FF2B5EF4-FFF2-40B4-BE49-F238E27FC236}">
                  <a16:creationId xmlns:a16="http://schemas.microsoft.com/office/drawing/2014/main" id="{8EB42EF2-0817-4ED6-81DE-B09E08140C22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92" name="Oval 591">
              <a:extLst>
                <a:ext uri="{FF2B5EF4-FFF2-40B4-BE49-F238E27FC236}">
                  <a16:creationId xmlns:a16="http://schemas.microsoft.com/office/drawing/2014/main" id="{6DF1D7B8-B21F-4444-929A-FBD72D15EBD5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17"/>
              <a:srcRect/>
              <a:tile tx="0" ty="0" sx="84000" sy="84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593" name="Group 592">
            <a:extLst>
              <a:ext uri="{FF2B5EF4-FFF2-40B4-BE49-F238E27FC236}">
                <a16:creationId xmlns:a16="http://schemas.microsoft.com/office/drawing/2014/main" id="{9708BFF0-5370-434D-BF43-41CE52DB44E6}"/>
              </a:ext>
            </a:extLst>
          </p:cNvPr>
          <p:cNvGrpSpPr/>
          <p:nvPr/>
        </p:nvGrpSpPr>
        <p:grpSpPr>
          <a:xfrm>
            <a:off x="7393923" y="14838382"/>
            <a:ext cx="2448607" cy="798305"/>
            <a:chOff x="2998253" y="9356467"/>
            <a:chExt cx="2448607" cy="798305"/>
          </a:xfrm>
        </p:grpSpPr>
        <p:sp>
          <p:nvSpPr>
            <p:cNvPr id="594" name="Rectangle: Rounded Corners 593">
              <a:extLst>
                <a:ext uri="{FF2B5EF4-FFF2-40B4-BE49-F238E27FC236}">
                  <a16:creationId xmlns:a16="http://schemas.microsoft.com/office/drawing/2014/main" id="{C20B1C4D-B29B-444A-9D60-2B61A41EF407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95" name="Rectangle: Rounded Corners 594">
              <a:extLst>
                <a:ext uri="{FF2B5EF4-FFF2-40B4-BE49-F238E27FC236}">
                  <a16:creationId xmlns:a16="http://schemas.microsoft.com/office/drawing/2014/main" id="{0850EDB6-6A9A-452C-B64E-99BC1DF1EEDA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DA322D-83BC-42F6-B806-C141948CE32F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597" name="TextBox 596">
              <a:extLst>
                <a:ext uri="{FF2B5EF4-FFF2-40B4-BE49-F238E27FC236}">
                  <a16:creationId xmlns:a16="http://schemas.microsoft.com/office/drawing/2014/main" id="{131AE2AD-8B6D-4FCE-B0A9-6D729CB930B0}"/>
                </a:ext>
              </a:extLst>
            </p:cNvPr>
            <p:cNvSpPr txBox="1"/>
            <p:nvPr/>
          </p:nvSpPr>
          <p:spPr>
            <a:xfrm>
              <a:off x="3716598" y="9472519"/>
              <a:ext cx="1702060" cy="200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</a:t>
              </a:r>
              <a:r>
                <a:rPr lang="en-US" sz="702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PENGUATKUASA </a:t>
              </a:r>
              <a:endParaRPr lang="en-US" sz="70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sp>
          <p:nvSpPr>
            <p:cNvPr id="598" name="TextBox 597">
              <a:extLst>
                <a:ext uri="{FF2B5EF4-FFF2-40B4-BE49-F238E27FC236}">
                  <a16:creationId xmlns:a16="http://schemas.microsoft.com/office/drawing/2014/main" id="{931FC95F-5066-49B4-9ADA-D16E7CCE26FB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it-IT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MOHD FAUZI BIN ISMAIL</a:t>
              </a:r>
            </a:p>
          </p:txBody>
        </p:sp>
        <p:sp>
          <p:nvSpPr>
            <p:cNvPr id="599" name="TextBox 598">
              <a:extLst>
                <a:ext uri="{FF2B5EF4-FFF2-40B4-BE49-F238E27FC236}">
                  <a16:creationId xmlns:a16="http://schemas.microsoft.com/office/drawing/2014/main" id="{9BD73C6A-F5BA-475A-A865-3607192E095A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00" name="Oval 599">
              <a:extLst>
                <a:ext uri="{FF2B5EF4-FFF2-40B4-BE49-F238E27FC236}">
                  <a16:creationId xmlns:a16="http://schemas.microsoft.com/office/drawing/2014/main" id="{0C99A56F-C291-4DFF-8607-6160FB8A89B1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01" name="Oval 600">
              <a:extLst>
                <a:ext uri="{FF2B5EF4-FFF2-40B4-BE49-F238E27FC236}">
                  <a16:creationId xmlns:a16="http://schemas.microsoft.com/office/drawing/2014/main" id="{D4C6CA0D-5EB1-42D9-96B0-D0999BCF3F6C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18"/>
              <a:srcRect/>
              <a:tile tx="0" ty="0" sx="13000" sy="12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 dirty="0"/>
            </a:p>
          </p:txBody>
        </p:sp>
      </p:grpSp>
      <p:grpSp>
        <p:nvGrpSpPr>
          <p:cNvPr id="603" name="Group 602">
            <a:extLst>
              <a:ext uri="{FF2B5EF4-FFF2-40B4-BE49-F238E27FC236}">
                <a16:creationId xmlns:a16="http://schemas.microsoft.com/office/drawing/2014/main" id="{BBF1E679-EB6C-4D64-967A-241086BDAF6C}"/>
              </a:ext>
            </a:extLst>
          </p:cNvPr>
          <p:cNvGrpSpPr/>
          <p:nvPr/>
        </p:nvGrpSpPr>
        <p:grpSpPr>
          <a:xfrm>
            <a:off x="12046865" y="11830726"/>
            <a:ext cx="2448607" cy="798305"/>
            <a:chOff x="2998253" y="9356467"/>
            <a:chExt cx="2448607" cy="798305"/>
          </a:xfrm>
        </p:grpSpPr>
        <p:sp>
          <p:nvSpPr>
            <p:cNvPr id="604" name="Rectangle: Rounded Corners 603">
              <a:extLst>
                <a:ext uri="{FF2B5EF4-FFF2-40B4-BE49-F238E27FC236}">
                  <a16:creationId xmlns:a16="http://schemas.microsoft.com/office/drawing/2014/main" id="{A2AE42B7-C162-4DBB-AE70-3EF3E74A2C66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05" name="Rectangle: Rounded Corners 604">
              <a:extLst>
                <a:ext uri="{FF2B5EF4-FFF2-40B4-BE49-F238E27FC236}">
                  <a16:creationId xmlns:a16="http://schemas.microsoft.com/office/drawing/2014/main" id="{A647327F-B666-4B67-9D44-F963022DD382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EDFCC6C3-A944-4F3B-82EB-489553B18FB3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607" name="TextBox 606">
              <a:extLst>
                <a:ext uri="{FF2B5EF4-FFF2-40B4-BE49-F238E27FC236}">
                  <a16:creationId xmlns:a16="http://schemas.microsoft.com/office/drawing/2014/main" id="{C5428F93-BFB6-4339-91B8-CE8FBFBC641E}"/>
                </a:ext>
              </a:extLst>
            </p:cNvPr>
            <p:cNvSpPr txBox="1"/>
            <p:nvPr/>
          </p:nvSpPr>
          <p:spPr>
            <a:xfrm>
              <a:off x="3603452" y="9402581"/>
              <a:ext cx="1821303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KAWALAN PERANCANGAN &amp; PEMBANGUNAN</a:t>
              </a:r>
            </a:p>
          </p:txBody>
        </p:sp>
        <p:sp>
          <p:nvSpPr>
            <p:cNvPr id="608" name="TextBox 607">
              <a:extLst>
                <a:ext uri="{FF2B5EF4-FFF2-40B4-BE49-F238E27FC236}">
                  <a16:creationId xmlns:a16="http://schemas.microsoft.com/office/drawing/2014/main" id="{A5E73DFE-4A6A-4CC4-9C96-AB5D760CFF87}"/>
                </a:ext>
              </a:extLst>
            </p:cNvPr>
            <p:cNvSpPr txBox="1"/>
            <p:nvPr/>
          </p:nvSpPr>
          <p:spPr>
            <a:xfrm>
              <a:off x="3757891" y="9788607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it-IT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NORAZLE BIN AB MALEK</a:t>
              </a:r>
            </a:p>
          </p:txBody>
        </p:sp>
        <p:sp>
          <p:nvSpPr>
            <p:cNvPr id="609" name="TextBox 608">
              <a:extLst>
                <a:ext uri="{FF2B5EF4-FFF2-40B4-BE49-F238E27FC236}">
                  <a16:creationId xmlns:a16="http://schemas.microsoft.com/office/drawing/2014/main" id="{0255F002-B425-4D5F-9300-0B00C8FCB7FB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10" name="Oval 609">
              <a:extLst>
                <a:ext uri="{FF2B5EF4-FFF2-40B4-BE49-F238E27FC236}">
                  <a16:creationId xmlns:a16="http://schemas.microsoft.com/office/drawing/2014/main" id="{24AC6AA4-A796-4C87-8450-147A828AB828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11" name="Oval 610">
              <a:extLst>
                <a:ext uri="{FF2B5EF4-FFF2-40B4-BE49-F238E27FC236}">
                  <a16:creationId xmlns:a16="http://schemas.microsoft.com/office/drawing/2014/main" id="{2D01CCA7-1D51-43ED-8C1F-310C6BB69308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19"/>
              <a:srcRect/>
              <a:tile tx="0" ty="0" sx="31000" sy="31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BA5B666A-EDD4-410A-BC9D-791E4857C3B7}"/>
              </a:ext>
            </a:extLst>
          </p:cNvPr>
          <p:cNvGrpSpPr/>
          <p:nvPr/>
        </p:nvGrpSpPr>
        <p:grpSpPr>
          <a:xfrm>
            <a:off x="12046865" y="12833278"/>
            <a:ext cx="2448607" cy="798305"/>
            <a:chOff x="2998253" y="9356467"/>
            <a:chExt cx="2448607" cy="798305"/>
          </a:xfrm>
        </p:grpSpPr>
        <p:sp>
          <p:nvSpPr>
            <p:cNvPr id="613" name="Rectangle: Rounded Corners 612">
              <a:extLst>
                <a:ext uri="{FF2B5EF4-FFF2-40B4-BE49-F238E27FC236}">
                  <a16:creationId xmlns:a16="http://schemas.microsoft.com/office/drawing/2014/main" id="{052631E6-1583-46B1-8137-5068421ED7D7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14" name="Rectangle: Rounded Corners 613">
              <a:extLst>
                <a:ext uri="{FF2B5EF4-FFF2-40B4-BE49-F238E27FC236}">
                  <a16:creationId xmlns:a16="http://schemas.microsoft.com/office/drawing/2014/main" id="{CCEE30B8-C49A-4CE6-9A56-F86818E585FC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E579BF7C-3AD1-46C8-8CBC-B8B0A43DF168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616" name="TextBox 615">
              <a:extLst>
                <a:ext uri="{FF2B5EF4-FFF2-40B4-BE49-F238E27FC236}">
                  <a16:creationId xmlns:a16="http://schemas.microsoft.com/office/drawing/2014/main" id="{66E13577-4359-43BD-A67D-35C4E9520C1A}"/>
                </a:ext>
              </a:extLst>
            </p:cNvPr>
            <p:cNvSpPr txBox="1"/>
            <p:nvPr/>
          </p:nvSpPr>
          <p:spPr>
            <a:xfrm>
              <a:off x="3735449" y="9418751"/>
              <a:ext cx="1695656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PEMBANGUNAN MAMPAN DAN PERUMAHAN</a:t>
              </a:r>
            </a:p>
          </p:txBody>
        </p:sp>
        <p:sp>
          <p:nvSpPr>
            <p:cNvPr id="617" name="TextBox 616">
              <a:extLst>
                <a:ext uri="{FF2B5EF4-FFF2-40B4-BE49-F238E27FC236}">
                  <a16:creationId xmlns:a16="http://schemas.microsoft.com/office/drawing/2014/main" id="{765B0296-5A6C-4428-AA15-8D461D82355A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it-IT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TPr NOOR SITA BINTI ABBAS</a:t>
              </a:r>
            </a:p>
          </p:txBody>
        </p:sp>
        <p:sp>
          <p:nvSpPr>
            <p:cNvPr id="618" name="TextBox 617">
              <a:extLst>
                <a:ext uri="{FF2B5EF4-FFF2-40B4-BE49-F238E27FC236}">
                  <a16:creationId xmlns:a16="http://schemas.microsoft.com/office/drawing/2014/main" id="{80667327-598A-4E29-879E-6521869CA07F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19" name="Oval 618">
              <a:extLst>
                <a:ext uri="{FF2B5EF4-FFF2-40B4-BE49-F238E27FC236}">
                  <a16:creationId xmlns:a16="http://schemas.microsoft.com/office/drawing/2014/main" id="{1F980A4F-E2B4-4788-B5CE-2F051F128E9A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20" name="Oval 619">
              <a:extLst>
                <a:ext uri="{FF2B5EF4-FFF2-40B4-BE49-F238E27FC236}">
                  <a16:creationId xmlns:a16="http://schemas.microsoft.com/office/drawing/2014/main" id="{669A438B-07F2-4810-B388-069E64819A9C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20"/>
              <a:srcRect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621" name="Group 620">
            <a:extLst>
              <a:ext uri="{FF2B5EF4-FFF2-40B4-BE49-F238E27FC236}">
                <a16:creationId xmlns:a16="http://schemas.microsoft.com/office/drawing/2014/main" id="{49BF18E7-DEE8-42E8-8350-C9BBD319461C}"/>
              </a:ext>
            </a:extLst>
          </p:cNvPr>
          <p:cNvGrpSpPr/>
          <p:nvPr/>
        </p:nvGrpSpPr>
        <p:grpSpPr>
          <a:xfrm>
            <a:off x="12035312" y="13848815"/>
            <a:ext cx="2483831" cy="802253"/>
            <a:chOff x="2963029" y="9348068"/>
            <a:chExt cx="2483831" cy="802253"/>
          </a:xfrm>
        </p:grpSpPr>
        <p:sp>
          <p:nvSpPr>
            <p:cNvPr id="622" name="Rectangle: Rounded Corners 621">
              <a:extLst>
                <a:ext uri="{FF2B5EF4-FFF2-40B4-BE49-F238E27FC236}">
                  <a16:creationId xmlns:a16="http://schemas.microsoft.com/office/drawing/2014/main" id="{3D2C4462-D1B6-4787-9289-CD0F6D8A7D5D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23" name="Rectangle: Rounded Corners 622">
              <a:extLst>
                <a:ext uri="{FF2B5EF4-FFF2-40B4-BE49-F238E27FC236}">
                  <a16:creationId xmlns:a16="http://schemas.microsoft.com/office/drawing/2014/main" id="{1C914B58-CDA6-4B51-A987-1078A036355C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7BB8AE90-C9CE-4FAB-B7E9-462F3F1AF45A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625" name="TextBox 624">
              <a:extLst>
                <a:ext uri="{FF2B5EF4-FFF2-40B4-BE49-F238E27FC236}">
                  <a16:creationId xmlns:a16="http://schemas.microsoft.com/office/drawing/2014/main" id="{A5AEC250-C087-4813-8C1C-8F80753F40CF}"/>
                </a:ext>
              </a:extLst>
            </p:cNvPr>
            <p:cNvSpPr txBox="1"/>
            <p:nvPr/>
          </p:nvSpPr>
          <p:spPr>
            <a:xfrm>
              <a:off x="3722749" y="9408931"/>
              <a:ext cx="1695656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sv-SE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ALAM SEKITAR, TASIK DAN WETLAND</a:t>
              </a:r>
            </a:p>
          </p:txBody>
        </p:sp>
        <p:sp>
          <p:nvSpPr>
            <p:cNvPr id="626" name="TextBox 625">
              <a:extLst>
                <a:ext uri="{FF2B5EF4-FFF2-40B4-BE49-F238E27FC236}">
                  <a16:creationId xmlns:a16="http://schemas.microsoft.com/office/drawing/2014/main" id="{DC9E04BB-C63A-4B88-BCD5-E7294424AFDC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RUHSELAH BINTI HAJI ISMAIL</a:t>
              </a:r>
            </a:p>
          </p:txBody>
        </p:sp>
        <p:sp>
          <p:nvSpPr>
            <p:cNvPr id="627" name="TextBox 626">
              <a:extLst>
                <a:ext uri="{FF2B5EF4-FFF2-40B4-BE49-F238E27FC236}">
                  <a16:creationId xmlns:a16="http://schemas.microsoft.com/office/drawing/2014/main" id="{C2EB9030-2884-4BED-929B-D32AFDD9A8E3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D14FC1AE-D989-46FC-BC23-AC8BA2BB45DC}"/>
                </a:ext>
              </a:extLst>
            </p:cNvPr>
            <p:cNvSpPr/>
            <p:nvPr/>
          </p:nvSpPr>
          <p:spPr>
            <a:xfrm>
              <a:off x="2967654" y="9348068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29" name="Oval 628">
              <a:extLst>
                <a:ext uri="{FF2B5EF4-FFF2-40B4-BE49-F238E27FC236}">
                  <a16:creationId xmlns:a16="http://schemas.microsoft.com/office/drawing/2014/main" id="{1E7BC649-0ADE-4F81-A08D-36008272E0EA}"/>
                </a:ext>
              </a:extLst>
            </p:cNvPr>
            <p:cNvSpPr/>
            <p:nvPr/>
          </p:nvSpPr>
          <p:spPr>
            <a:xfrm>
              <a:off x="2963029" y="9352016"/>
              <a:ext cx="789857" cy="789857"/>
            </a:xfrm>
            <a:prstGeom prst="ellipse">
              <a:avLst/>
            </a:prstGeom>
            <a:blipFill dpi="0" rotWithShape="0">
              <a:blip r:embed="rId21"/>
              <a:srcRect/>
              <a:tile tx="0" ty="0" sx="32000" sy="32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630" name="Group 629">
            <a:extLst>
              <a:ext uri="{FF2B5EF4-FFF2-40B4-BE49-F238E27FC236}">
                <a16:creationId xmlns:a16="http://schemas.microsoft.com/office/drawing/2014/main" id="{BF60B19D-0137-4A20-8528-E9DDED5F65BC}"/>
              </a:ext>
            </a:extLst>
          </p:cNvPr>
          <p:cNvGrpSpPr/>
          <p:nvPr/>
        </p:nvGrpSpPr>
        <p:grpSpPr>
          <a:xfrm>
            <a:off x="12040905" y="14838382"/>
            <a:ext cx="2448607" cy="798305"/>
            <a:chOff x="2998253" y="9356467"/>
            <a:chExt cx="2448607" cy="798305"/>
          </a:xfrm>
        </p:grpSpPr>
        <p:sp>
          <p:nvSpPr>
            <p:cNvPr id="631" name="Rectangle: Rounded Corners 630">
              <a:extLst>
                <a:ext uri="{FF2B5EF4-FFF2-40B4-BE49-F238E27FC236}">
                  <a16:creationId xmlns:a16="http://schemas.microsoft.com/office/drawing/2014/main" id="{C2A193F5-8702-498E-913C-E10F26733FC7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32" name="Rectangle: Rounded Corners 631">
              <a:extLst>
                <a:ext uri="{FF2B5EF4-FFF2-40B4-BE49-F238E27FC236}">
                  <a16:creationId xmlns:a16="http://schemas.microsoft.com/office/drawing/2014/main" id="{B743C34F-71FB-4E3C-BED8-164F51E80DD3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56798BA-F023-40CE-A54C-6CEE58401458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634" name="TextBox 633">
              <a:extLst>
                <a:ext uri="{FF2B5EF4-FFF2-40B4-BE49-F238E27FC236}">
                  <a16:creationId xmlns:a16="http://schemas.microsoft.com/office/drawing/2014/main" id="{6EB042CC-D0A7-4062-9DAA-5A05D89DF4D2}"/>
                </a:ext>
              </a:extLst>
            </p:cNvPr>
            <p:cNvSpPr txBox="1"/>
            <p:nvPr/>
          </p:nvSpPr>
          <p:spPr>
            <a:xfrm>
              <a:off x="3609412" y="9410179"/>
              <a:ext cx="1809245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KAWALAN BANGUNAN DAN REKABENTUK BANDAR</a:t>
              </a:r>
            </a:p>
          </p:txBody>
        </p:sp>
        <p:sp>
          <p:nvSpPr>
            <p:cNvPr id="635" name="TextBox 634">
              <a:extLst>
                <a:ext uri="{FF2B5EF4-FFF2-40B4-BE49-F238E27FC236}">
                  <a16:creationId xmlns:a16="http://schemas.microsoft.com/office/drawing/2014/main" id="{EA4811BA-699D-40A1-A1AE-B0F3807B47C5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it-IT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ZAINAL ARIFIN BIN BASERI</a:t>
              </a:r>
            </a:p>
          </p:txBody>
        </p:sp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C5156FD0-C645-4A8D-B67E-12CCAB203EE8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37" name="Oval 636">
              <a:extLst>
                <a:ext uri="{FF2B5EF4-FFF2-40B4-BE49-F238E27FC236}">
                  <a16:creationId xmlns:a16="http://schemas.microsoft.com/office/drawing/2014/main" id="{0FBED14D-AA2F-45BA-9CBF-0721C0EFE11B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BD9895CE-9614-47E4-B24C-DBA47D5A474E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22"/>
              <a:srcRect/>
              <a:tile tx="0" ty="0" sx="29000" sy="29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639" name="Group 638">
            <a:extLst>
              <a:ext uri="{FF2B5EF4-FFF2-40B4-BE49-F238E27FC236}">
                <a16:creationId xmlns:a16="http://schemas.microsoft.com/office/drawing/2014/main" id="{4C0760E1-F59B-4FE5-8E4F-EEA49F91DFB2}"/>
              </a:ext>
            </a:extLst>
          </p:cNvPr>
          <p:cNvGrpSpPr/>
          <p:nvPr/>
        </p:nvGrpSpPr>
        <p:grpSpPr>
          <a:xfrm>
            <a:off x="16654549" y="11830726"/>
            <a:ext cx="2458252" cy="798305"/>
            <a:chOff x="2998253" y="9356467"/>
            <a:chExt cx="2458252" cy="798305"/>
          </a:xfrm>
        </p:grpSpPr>
        <p:sp>
          <p:nvSpPr>
            <p:cNvPr id="640" name="Rectangle: Rounded Corners 639">
              <a:extLst>
                <a:ext uri="{FF2B5EF4-FFF2-40B4-BE49-F238E27FC236}">
                  <a16:creationId xmlns:a16="http://schemas.microsoft.com/office/drawing/2014/main" id="{26A41728-47C1-4B91-B285-2D80BC649819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41" name="Rectangle: Rounded Corners 640">
              <a:extLst>
                <a:ext uri="{FF2B5EF4-FFF2-40B4-BE49-F238E27FC236}">
                  <a16:creationId xmlns:a16="http://schemas.microsoft.com/office/drawing/2014/main" id="{309D3F98-02CE-4866-A864-6C783B7782AE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74CD9282-0EF2-4763-84E8-4DB232B3937E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643" name="TextBox 642">
              <a:extLst>
                <a:ext uri="{FF2B5EF4-FFF2-40B4-BE49-F238E27FC236}">
                  <a16:creationId xmlns:a16="http://schemas.microsoft.com/office/drawing/2014/main" id="{D46AAFFE-217C-453D-B5D2-217A91992924}"/>
                </a:ext>
              </a:extLst>
            </p:cNvPr>
            <p:cNvSpPr txBox="1"/>
            <p:nvPr/>
          </p:nvSpPr>
          <p:spPr>
            <a:xfrm>
              <a:off x="3760849" y="9464185"/>
              <a:ext cx="1695656" cy="200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PENGURUSAN PROJEK</a:t>
              </a:r>
            </a:p>
          </p:txBody>
        </p:sp>
        <p:sp>
          <p:nvSpPr>
            <p:cNvPr id="644" name="TextBox 643">
              <a:extLst>
                <a:ext uri="{FF2B5EF4-FFF2-40B4-BE49-F238E27FC236}">
                  <a16:creationId xmlns:a16="http://schemas.microsoft.com/office/drawing/2014/main" id="{8D1C95F9-9B0D-4856-88BE-2B074EC9010B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MOHD HAFIZ BIN ABDUL KHALEK</a:t>
              </a:r>
            </a:p>
          </p:txBody>
        </p:sp>
        <p:sp>
          <p:nvSpPr>
            <p:cNvPr id="645" name="TextBox 644">
              <a:extLst>
                <a:ext uri="{FF2B5EF4-FFF2-40B4-BE49-F238E27FC236}">
                  <a16:creationId xmlns:a16="http://schemas.microsoft.com/office/drawing/2014/main" id="{B0F02B2A-C81A-4889-AB7A-2C61DFFFA462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1E31AD71-5C13-471D-BA27-9CDCCDEA8020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FEBBB947-D6BD-485F-95A5-1471C8487F95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23"/>
              <a:srcRect/>
              <a:tile tx="0" ty="0" sx="9000" sy="9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648" name="Group 647">
            <a:extLst>
              <a:ext uri="{FF2B5EF4-FFF2-40B4-BE49-F238E27FC236}">
                <a16:creationId xmlns:a16="http://schemas.microsoft.com/office/drawing/2014/main" id="{999EF7F4-D572-48EE-81D8-5DB621CBFB57}"/>
              </a:ext>
            </a:extLst>
          </p:cNvPr>
          <p:cNvGrpSpPr/>
          <p:nvPr/>
        </p:nvGrpSpPr>
        <p:grpSpPr>
          <a:xfrm>
            <a:off x="16654549" y="12833278"/>
            <a:ext cx="2458252" cy="798305"/>
            <a:chOff x="2998253" y="9356467"/>
            <a:chExt cx="2458252" cy="798305"/>
          </a:xfrm>
        </p:grpSpPr>
        <p:sp>
          <p:nvSpPr>
            <p:cNvPr id="649" name="Rectangle: Rounded Corners 648">
              <a:extLst>
                <a:ext uri="{FF2B5EF4-FFF2-40B4-BE49-F238E27FC236}">
                  <a16:creationId xmlns:a16="http://schemas.microsoft.com/office/drawing/2014/main" id="{C154E1EA-2E3C-47C4-9524-3E1EE975ACCE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 dirty="0"/>
            </a:p>
          </p:txBody>
        </p:sp>
        <p:sp>
          <p:nvSpPr>
            <p:cNvPr id="650" name="Rectangle: Rounded Corners 649">
              <a:extLst>
                <a:ext uri="{FF2B5EF4-FFF2-40B4-BE49-F238E27FC236}">
                  <a16:creationId xmlns:a16="http://schemas.microsoft.com/office/drawing/2014/main" id="{7105E4E9-0048-4BE1-B367-0ACE73E4A7AF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CA7E7B5B-13F7-403C-AD41-4B5FCD0B4AF3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652" name="TextBox 651">
              <a:extLst>
                <a:ext uri="{FF2B5EF4-FFF2-40B4-BE49-F238E27FC236}">
                  <a16:creationId xmlns:a16="http://schemas.microsoft.com/office/drawing/2014/main" id="{02331FC5-299C-42DD-A047-6A1356AC63F6}"/>
                </a:ext>
              </a:extLst>
            </p:cNvPr>
            <p:cNvSpPr txBox="1"/>
            <p:nvPr/>
          </p:nvSpPr>
          <p:spPr>
            <a:xfrm>
              <a:off x="3760849" y="9464185"/>
              <a:ext cx="1695656" cy="200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JALAN</a:t>
              </a:r>
            </a:p>
          </p:txBody>
        </p:sp>
        <p:sp>
          <p:nvSpPr>
            <p:cNvPr id="653" name="TextBox 652">
              <a:extLst>
                <a:ext uri="{FF2B5EF4-FFF2-40B4-BE49-F238E27FC236}">
                  <a16:creationId xmlns:a16="http://schemas.microsoft.com/office/drawing/2014/main" id="{E600119C-0A4D-46C8-A792-22CE4ADA1967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it-IT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MEGAT AHMAD TARMIZI BIN CHE AINI</a:t>
              </a:r>
            </a:p>
          </p:txBody>
        </p:sp>
        <p:sp>
          <p:nvSpPr>
            <p:cNvPr id="654" name="TextBox 653">
              <a:extLst>
                <a:ext uri="{FF2B5EF4-FFF2-40B4-BE49-F238E27FC236}">
                  <a16:creationId xmlns:a16="http://schemas.microsoft.com/office/drawing/2014/main" id="{B7108DEB-E31A-4169-AB41-506EFC484B72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55" name="Oval 654">
              <a:extLst>
                <a:ext uri="{FF2B5EF4-FFF2-40B4-BE49-F238E27FC236}">
                  <a16:creationId xmlns:a16="http://schemas.microsoft.com/office/drawing/2014/main" id="{E2D4DAAD-8B0D-4105-A02F-73E9FB20DB7F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56" name="Oval 655">
              <a:extLst>
                <a:ext uri="{FF2B5EF4-FFF2-40B4-BE49-F238E27FC236}">
                  <a16:creationId xmlns:a16="http://schemas.microsoft.com/office/drawing/2014/main" id="{976F6082-534B-45F2-AA5C-03CBE401A60E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24"/>
              <a:srcRect/>
              <a:tile tx="0" ty="0" sx="31000" sy="31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657" name="Group 656">
            <a:extLst>
              <a:ext uri="{FF2B5EF4-FFF2-40B4-BE49-F238E27FC236}">
                <a16:creationId xmlns:a16="http://schemas.microsoft.com/office/drawing/2014/main" id="{8636EDB8-8CE9-43D8-9EFF-A2482878E964}"/>
              </a:ext>
            </a:extLst>
          </p:cNvPr>
          <p:cNvGrpSpPr/>
          <p:nvPr/>
        </p:nvGrpSpPr>
        <p:grpSpPr>
          <a:xfrm>
            <a:off x="16654549" y="13835830"/>
            <a:ext cx="2458252" cy="798305"/>
            <a:chOff x="2998253" y="9356467"/>
            <a:chExt cx="2458252" cy="798305"/>
          </a:xfrm>
        </p:grpSpPr>
        <p:sp>
          <p:nvSpPr>
            <p:cNvPr id="658" name="Rectangle: Rounded Corners 657">
              <a:extLst>
                <a:ext uri="{FF2B5EF4-FFF2-40B4-BE49-F238E27FC236}">
                  <a16:creationId xmlns:a16="http://schemas.microsoft.com/office/drawing/2014/main" id="{DEEB695D-73E3-4FA5-87D0-49CF4C540552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59" name="Rectangle: Rounded Corners 658">
              <a:extLst>
                <a:ext uri="{FF2B5EF4-FFF2-40B4-BE49-F238E27FC236}">
                  <a16:creationId xmlns:a16="http://schemas.microsoft.com/office/drawing/2014/main" id="{C2F971AF-5B36-4F73-A6E2-3A8D9F4BDC1A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40DF5AB6-B5B3-4085-BA1C-0693785ABC87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661" name="TextBox 660">
              <a:extLst>
                <a:ext uri="{FF2B5EF4-FFF2-40B4-BE49-F238E27FC236}">
                  <a16:creationId xmlns:a16="http://schemas.microsoft.com/office/drawing/2014/main" id="{F2F8013F-9155-4C3F-910F-0FF8FE4A2C09}"/>
                </a:ext>
              </a:extLst>
            </p:cNvPr>
            <p:cNvSpPr txBox="1"/>
            <p:nvPr/>
          </p:nvSpPr>
          <p:spPr>
            <a:xfrm>
              <a:off x="3760849" y="9477171"/>
              <a:ext cx="1695656" cy="200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PENGURUSAN FASILITI</a:t>
              </a:r>
            </a:p>
          </p:txBody>
        </p:sp>
        <p:sp>
          <p:nvSpPr>
            <p:cNvPr id="662" name="TextBox 661">
              <a:extLst>
                <a:ext uri="{FF2B5EF4-FFF2-40B4-BE49-F238E27FC236}">
                  <a16:creationId xmlns:a16="http://schemas.microsoft.com/office/drawing/2014/main" id="{A214F24A-660E-414E-A64D-B6155AF4FF15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IR. MUHAMAD ZUBIR BIN SARAN</a:t>
              </a:r>
              <a:endParaRPr lang="it-IT" sz="550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63" name="TextBox 662">
              <a:extLst>
                <a:ext uri="{FF2B5EF4-FFF2-40B4-BE49-F238E27FC236}">
                  <a16:creationId xmlns:a16="http://schemas.microsoft.com/office/drawing/2014/main" id="{340A6391-6640-42ED-8286-AB4900C09F2A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64" name="Oval 663">
              <a:extLst>
                <a:ext uri="{FF2B5EF4-FFF2-40B4-BE49-F238E27FC236}">
                  <a16:creationId xmlns:a16="http://schemas.microsoft.com/office/drawing/2014/main" id="{A2BFEB90-D657-4DA0-83A4-965D2B7C091F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65" name="Oval 664">
              <a:extLst>
                <a:ext uri="{FF2B5EF4-FFF2-40B4-BE49-F238E27FC236}">
                  <a16:creationId xmlns:a16="http://schemas.microsoft.com/office/drawing/2014/main" id="{D49D75CA-A6A4-4112-8117-BB3638E6BEC9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25"/>
              <a:srcRect/>
              <a:tile tx="0" ty="0" sx="21000" sy="2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684" name="Group 683">
            <a:extLst>
              <a:ext uri="{FF2B5EF4-FFF2-40B4-BE49-F238E27FC236}">
                <a16:creationId xmlns:a16="http://schemas.microsoft.com/office/drawing/2014/main" id="{5507BA2D-CF19-4AC8-B887-7FA3B170906F}"/>
              </a:ext>
            </a:extLst>
          </p:cNvPr>
          <p:cNvGrpSpPr/>
          <p:nvPr/>
        </p:nvGrpSpPr>
        <p:grpSpPr>
          <a:xfrm>
            <a:off x="21260835" y="11830726"/>
            <a:ext cx="2448607" cy="798305"/>
            <a:chOff x="2998253" y="9356467"/>
            <a:chExt cx="2448607" cy="798305"/>
          </a:xfrm>
        </p:grpSpPr>
        <p:sp>
          <p:nvSpPr>
            <p:cNvPr id="685" name="Rectangle: Rounded Corners 684">
              <a:extLst>
                <a:ext uri="{FF2B5EF4-FFF2-40B4-BE49-F238E27FC236}">
                  <a16:creationId xmlns:a16="http://schemas.microsoft.com/office/drawing/2014/main" id="{15FC132D-82B1-455D-9291-F40941E2B668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86" name="Rectangle: Rounded Corners 685">
              <a:extLst>
                <a:ext uri="{FF2B5EF4-FFF2-40B4-BE49-F238E27FC236}">
                  <a16:creationId xmlns:a16="http://schemas.microsoft.com/office/drawing/2014/main" id="{EF05858A-7082-4D20-8560-BC8AE595DEA0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8050ED5B-643B-450A-A2EA-412B2FC131FC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688" name="TextBox 687">
              <a:extLst>
                <a:ext uri="{FF2B5EF4-FFF2-40B4-BE49-F238E27FC236}">
                  <a16:creationId xmlns:a16="http://schemas.microsoft.com/office/drawing/2014/main" id="{7F47F463-93A9-43A1-B9CE-119EE2AD931D}"/>
                </a:ext>
              </a:extLst>
            </p:cNvPr>
            <p:cNvSpPr txBox="1"/>
            <p:nvPr/>
          </p:nvSpPr>
          <p:spPr>
            <a:xfrm>
              <a:off x="3735449" y="9408931"/>
              <a:ext cx="1695656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PERANCANGAN DAN PEMBANGUNAN TAMAN</a:t>
              </a:r>
            </a:p>
          </p:txBody>
        </p:sp>
        <p:sp>
          <p:nvSpPr>
            <p:cNvPr id="689" name="TextBox 688">
              <a:extLst>
                <a:ext uri="{FF2B5EF4-FFF2-40B4-BE49-F238E27FC236}">
                  <a16:creationId xmlns:a16="http://schemas.microsoft.com/office/drawing/2014/main" id="{25852835-BCA2-4FC0-A651-1C3332401831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MUSTAFA KAMAL BIN ISMAIL</a:t>
              </a:r>
            </a:p>
          </p:txBody>
        </p:sp>
        <p:sp>
          <p:nvSpPr>
            <p:cNvPr id="690" name="TextBox 689">
              <a:extLst>
                <a:ext uri="{FF2B5EF4-FFF2-40B4-BE49-F238E27FC236}">
                  <a16:creationId xmlns:a16="http://schemas.microsoft.com/office/drawing/2014/main" id="{F2C68CD7-2B6B-4E12-AA83-38BBFF166D12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691" name="Oval 690">
              <a:extLst>
                <a:ext uri="{FF2B5EF4-FFF2-40B4-BE49-F238E27FC236}">
                  <a16:creationId xmlns:a16="http://schemas.microsoft.com/office/drawing/2014/main" id="{335734BD-C158-4919-B695-2CC6C36E8165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92" name="Oval 691">
              <a:extLst>
                <a:ext uri="{FF2B5EF4-FFF2-40B4-BE49-F238E27FC236}">
                  <a16:creationId xmlns:a16="http://schemas.microsoft.com/office/drawing/2014/main" id="{F5EB889A-5065-4E04-BC6E-3A52FB41451A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26"/>
              <a:srcRect/>
              <a:tile tx="0" ty="0" sx="19000" sy="18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693" name="Group 692">
            <a:extLst>
              <a:ext uri="{FF2B5EF4-FFF2-40B4-BE49-F238E27FC236}">
                <a16:creationId xmlns:a16="http://schemas.microsoft.com/office/drawing/2014/main" id="{E8EE129F-57DB-4947-A954-E9780E47C96C}"/>
              </a:ext>
            </a:extLst>
          </p:cNvPr>
          <p:cNvGrpSpPr/>
          <p:nvPr/>
        </p:nvGrpSpPr>
        <p:grpSpPr>
          <a:xfrm>
            <a:off x="21260835" y="12833278"/>
            <a:ext cx="2448607" cy="798305"/>
            <a:chOff x="2998253" y="9356467"/>
            <a:chExt cx="2448607" cy="798305"/>
          </a:xfrm>
        </p:grpSpPr>
        <p:sp>
          <p:nvSpPr>
            <p:cNvPr id="694" name="Rectangle: Rounded Corners 693">
              <a:extLst>
                <a:ext uri="{FF2B5EF4-FFF2-40B4-BE49-F238E27FC236}">
                  <a16:creationId xmlns:a16="http://schemas.microsoft.com/office/drawing/2014/main" id="{003905A1-008F-4DDA-8CE2-3B356412A250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95" name="Rectangle: Rounded Corners 694">
              <a:extLst>
                <a:ext uri="{FF2B5EF4-FFF2-40B4-BE49-F238E27FC236}">
                  <a16:creationId xmlns:a16="http://schemas.microsoft.com/office/drawing/2014/main" id="{56A4824D-B66E-48BD-AB74-E24FC77B6752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EDFC2AEF-56EB-4F56-9440-F61C68EAF61C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697" name="TextBox 696">
              <a:extLst>
                <a:ext uri="{FF2B5EF4-FFF2-40B4-BE49-F238E27FC236}">
                  <a16:creationId xmlns:a16="http://schemas.microsoft.com/office/drawing/2014/main" id="{27D928CA-1685-4CEF-88DD-BAF71900A25D}"/>
                </a:ext>
              </a:extLst>
            </p:cNvPr>
            <p:cNvSpPr txBox="1"/>
            <p:nvPr/>
          </p:nvSpPr>
          <p:spPr>
            <a:xfrm>
              <a:off x="3735449" y="9408931"/>
              <a:ext cx="1695656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REKREASI </a:t>
              </a:r>
              <a:r>
                <a:rPr lang="en-US" sz="702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DAN OPERASI</a:t>
              </a:r>
              <a:r>
                <a:rPr lang="ms-MY" sz="702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 TAMAN</a:t>
              </a:r>
              <a:endParaRPr lang="en-US" sz="70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sp>
          <p:nvSpPr>
            <p:cNvPr id="698" name="TextBox 697">
              <a:extLst>
                <a:ext uri="{FF2B5EF4-FFF2-40B4-BE49-F238E27FC236}">
                  <a16:creationId xmlns:a16="http://schemas.microsoft.com/office/drawing/2014/main" id="{B8AE0548-587B-4F53-BEA7-858D9428657C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LAr. AIDA FARISA BINTI EBRAHIM @ IBRAHIM</a:t>
              </a:r>
            </a:p>
          </p:txBody>
        </p:sp>
        <p:sp>
          <p:nvSpPr>
            <p:cNvPr id="699" name="TextBox 698">
              <a:extLst>
                <a:ext uri="{FF2B5EF4-FFF2-40B4-BE49-F238E27FC236}">
                  <a16:creationId xmlns:a16="http://schemas.microsoft.com/office/drawing/2014/main" id="{06BEECD1-86FE-4EF8-A8BF-DD8269F0E720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00" name="Oval 699">
              <a:extLst>
                <a:ext uri="{FF2B5EF4-FFF2-40B4-BE49-F238E27FC236}">
                  <a16:creationId xmlns:a16="http://schemas.microsoft.com/office/drawing/2014/main" id="{79E1AB04-1C6D-496D-A286-A80A7C9D4E39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01" name="Oval 700">
              <a:extLst>
                <a:ext uri="{FF2B5EF4-FFF2-40B4-BE49-F238E27FC236}">
                  <a16:creationId xmlns:a16="http://schemas.microsoft.com/office/drawing/2014/main" id="{676CB962-0108-4130-8DF2-8BF514E98487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27"/>
              <a:srcRect/>
              <a:tile tx="0" ty="0" sx="32000" sy="32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702" name="Group 701">
            <a:extLst>
              <a:ext uri="{FF2B5EF4-FFF2-40B4-BE49-F238E27FC236}">
                <a16:creationId xmlns:a16="http://schemas.microsoft.com/office/drawing/2014/main" id="{89D4586A-AB8B-465A-B688-522E38941864}"/>
              </a:ext>
            </a:extLst>
          </p:cNvPr>
          <p:cNvGrpSpPr/>
          <p:nvPr/>
        </p:nvGrpSpPr>
        <p:grpSpPr>
          <a:xfrm>
            <a:off x="21260835" y="13835830"/>
            <a:ext cx="2458252" cy="798305"/>
            <a:chOff x="2998253" y="9356467"/>
            <a:chExt cx="2458252" cy="798305"/>
          </a:xfrm>
        </p:grpSpPr>
        <p:sp>
          <p:nvSpPr>
            <p:cNvPr id="703" name="Rectangle: Rounded Corners 702">
              <a:extLst>
                <a:ext uri="{FF2B5EF4-FFF2-40B4-BE49-F238E27FC236}">
                  <a16:creationId xmlns:a16="http://schemas.microsoft.com/office/drawing/2014/main" id="{C727337D-F51A-4107-B644-0954D341CBC5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04" name="Rectangle: Rounded Corners 703">
              <a:extLst>
                <a:ext uri="{FF2B5EF4-FFF2-40B4-BE49-F238E27FC236}">
                  <a16:creationId xmlns:a16="http://schemas.microsoft.com/office/drawing/2014/main" id="{9B5B634B-7191-485F-9123-B6C6C382D475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87B8C2F6-7055-466C-9A03-CA470C182DA8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706" name="TextBox 705">
              <a:extLst>
                <a:ext uri="{FF2B5EF4-FFF2-40B4-BE49-F238E27FC236}">
                  <a16:creationId xmlns:a16="http://schemas.microsoft.com/office/drawing/2014/main" id="{B53C00DE-3298-4310-9E11-699E03C34933}"/>
                </a:ext>
              </a:extLst>
            </p:cNvPr>
            <p:cNvSpPr txBox="1"/>
            <p:nvPr/>
          </p:nvSpPr>
          <p:spPr>
            <a:xfrm>
              <a:off x="3760849" y="9408931"/>
              <a:ext cx="1695656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PENGURUSAN DAN PENYELENGGARAAN LANDSKAP</a:t>
              </a:r>
            </a:p>
          </p:txBody>
        </p:sp>
        <p:sp>
          <p:nvSpPr>
            <p:cNvPr id="707" name="TextBox 706">
              <a:extLst>
                <a:ext uri="{FF2B5EF4-FFF2-40B4-BE49-F238E27FC236}">
                  <a16:creationId xmlns:a16="http://schemas.microsoft.com/office/drawing/2014/main" id="{C451F576-DB8A-4795-B248-A26C372CD638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HAZMAN BIN MD ZAKI</a:t>
              </a:r>
            </a:p>
          </p:txBody>
        </p:sp>
        <p:sp>
          <p:nvSpPr>
            <p:cNvPr id="708" name="TextBox 707">
              <a:extLst>
                <a:ext uri="{FF2B5EF4-FFF2-40B4-BE49-F238E27FC236}">
                  <a16:creationId xmlns:a16="http://schemas.microsoft.com/office/drawing/2014/main" id="{915CDEF9-AED2-4819-8A8D-4529C330BEE7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09" name="Oval 708">
              <a:extLst>
                <a:ext uri="{FF2B5EF4-FFF2-40B4-BE49-F238E27FC236}">
                  <a16:creationId xmlns:a16="http://schemas.microsoft.com/office/drawing/2014/main" id="{66676A0A-55AE-4D4D-B020-106AFF63BFF3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10" name="Oval 709">
              <a:extLst>
                <a:ext uri="{FF2B5EF4-FFF2-40B4-BE49-F238E27FC236}">
                  <a16:creationId xmlns:a16="http://schemas.microsoft.com/office/drawing/2014/main" id="{C285817E-CCE2-4682-A981-717352B05A72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28"/>
              <a:srcRect/>
              <a:tile tx="0" ty="0" sx="25000" sy="25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711" name="Group 710">
            <a:extLst>
              <a:ext uri="{FF2B5EF4-FFF2-40B4-BE49-F238E27FC236}">
                <a16:creationId xmlns:a16="http://schemas.microsoft.com/office/drawing/2014/main" id="{C6E79B7D-F75A-4250-A046-2C9C04627AD4}"/>
              </a:ext>
            </a:extLst>
          </p:cNvPr>
          <p:cNvGrpSpPr/>
          <p:nvPr/>
        </p:nvGrpSpPr>
        <p:grpSpPr>
          <a:xfrm>
            <a:off x="21254875" y="14838382"/>
            <a:ext cx="2448607" cy="798305"/>
            <a:chOff x="2998253" y="9356467"/>
            <a:chExt cx="2448607" cy="798305"/>
          </a:xfrm>
        </p:grpSpPr>
        <p:sp>
          <p:nvSpPr>
            <p:cNvPr id="712" name="Rectangle: Rounded Corners 711">
              <a:extLst>
                <a:ext uri="{FF2B5EF4-FFF2-40B4-BE49-F238E27FC236}">
                  <a16:creationId xmlns:a16="http://schemas.microsoft.com/office/drawing/2014/main" id="{D08E757F-99E1-4173-B2B4-DB8AE685122F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13" name="Rectangle: Rounded Corners 712">
              <a:extLst>
                <a:ext uri="{FF2B5EF4-FFF2-40B4-BE49-F238E27FC236}">
                  <a16:creationId xmlns:a16="http://schemas.microsoft.com/office/drawing/2014/main" id="{1E63C767-0740-4001-8025-07B114C03210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65A16C0F-53ED-43F8-8BCF-2E3CA34F11A2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715" name="TextBox 714">
              <a:extLst>
                <a:ext uri="{FF2B5EF4-FFF2-40B4-BE49-F238E27FC236}">
                  <a16:creationId xmlns:a16="http://schemas.microsoft.com/office/drawing/2014/main" id="{D979D1D0-6255-47AD-9DA8-A35A08DE4F3F}"/>
                </a:ext>
              </a:extLst>
            </p:cNvPr>
            <p:cNvSpPr txBox="1"/>
            <p:nvPr/>
          </p:nvSpPr>
          <p:spPr>
            <a:xfrm>
              <a:off x="3622112" y="9472519"/>
              <a:ext cx="1809245" cy="2003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BOTANI</a:t>
              </a:r>
            </a:p>
          </p:txBody>
        </p:sp>
        <p:sp>
          <p:nvSpPr>
            <p:cNvPr id="716" name="TextBox 715">
              <a:extLst>
                <a:ext uri="{FF2B5EF4-FFF2-40B4-BE49-F238E27FC236}">
                  <a16:creationId xmlns:a16="http://schemas.microsoft.com/office/drawing/2014/main" id="{2955AF68-B6C6-40B8-939E-340F88A9E035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it-IT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MOHD TAJUDDIN BIN IDRIS</a:t>
              </a:r>
            </a:p>
          </p:txBody>
        </p:sp>
        <p:sp>
          <p:nvSpPr>
            <p:cNvPr id="717" name="TextBox 716">
              <a:extLst>
                <a:ext uri="{FF2B5EF4-FFF2-40B4-BE49-F238E27FC236}">
                  <a16:creationId xmlns:a16="http://schemas.microsoft.com/office/drawing/2014/main" id="{A4AC03D5-EC50-4728-9B11-CE1989595FA3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18" name="Oval 717">
              <a:extLst>
                <a:ext uri="{FF2B5EF4-FFF2-40B4-BE49-F238E27FC236}">
                  <a16:creationId xmlns:a16="http://schemas.microsoft.com/office/drawing/2014/main" id="{CEB28846-E8B2-4E1F-BB2C-FEB84FB32F77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19" name="Oval 718">
              <a:extLst>
                <a:ext uri="{FF2B5EF4-FFF2-40B4-BE49-F238E27FC236}">
                  <a16:creationId xmlns:a16="http://schemas.microsoft.com/office/drawing/2014/main" id="{E6593A2A-3C0B-4B5B-8FAC-6BA183C5CDF8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29"/>
              <a:srcRect/>
              <a:tile tx="0" ty="0" sx="13000" sy="12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720" name="Group 719">
            <a:extLst>
              <a:ext uri="{FF2B5EF4-FFF2-40B4-BE49-F238E27FC236}">
                <a16:creationId xmlns:a16="http://schemas.microsoft.com/office/drawing/2014/main" id="{F823D211-DCB2-4282-9F7D-CD4385635920}"/>
              </a:ext>
            </a:extLst>
          </p:cNvPr>
          <p:cNvGrpSpPr/>
          <p:nvPr/>
        </p:nvGrpSpPr>
        <p:grpSpPr>
          <a:xfrm>
            <a:off x="21254875" y="15840935"/>
            <a:ext cx="2458252" cy="798305"/>
            <a:chOff x="2998253" y="9356467"/>
            <a:chExt cx="2458252" cy="798305"/>
          </a:xfrm>
        </p:grpSpPr>
        <p:sp>
          <p:nvSpPr>
            <p:cNvPr id="721" name="Rectangle: Rounded Corners 720">
              <a:extLst>
                <a:ext uri="{FF2B5EF4-FFF2-40B4-BE49-F238E27FC236}">
                  <a16:creationId xmlns:a16="http://schemas.microsoft.com/office/drawing/2014/main" id="{4FB16696-D9AE-403F-A38F-682CB83C26B1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22" name="Rectangle: Rounded Corners 721">
              <a:extLst>
                <a:ext uri="{FF2B5EF4-FFF2-40B4-BE49-F238E27FC236}">
                  <a16:creationId xmlns:a16="http://schemas.microsoft.com/office/drawing/2014/main" id="{77D1092E-55F6-4777-A030-70F2A747137B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AAEF8CF8-0D53-4704-92BA-16CCDC216ADD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724" name="TextBox 723">
              <a:extLst>
                <a:ext uri="{FF2B5EF4-FFF2-40B4-BE49-F238E27FC236}">
                  <a16:creationId xmlns:a16="http://schemas.microsoft.com/office/drawing/2014/main" id="{EB5EF77D-1C0C-4F76-8B4B-CD0864966A9E}"/>
                </a:ext>
              </a:extLst>
            </p:cNvPr>
            <p:cNvSpPr txBox="1"/>
            <p:nvPr/>
          </p:nvSpPr>
          <p:spPr>
            <a:xfrm>
              <a:off x="3760849" y="9408931"/>
              <a:ext cx="1695656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</a:t>
              </a:r>
              <a:r>
                <a:rPr lang="ms-MY" sz="702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PENGURUSAN </a:t>
              </a:r>
              <a:r>
                <a:rPr lang="en-US" sz="702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HORTI</a:t>
              </a:r>
              <a:r>
                <a:rPr lang="ms-MY" sz="702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KULTUR </a:t>
              </a:r>
              <a:endParaRPr lang="en-US" sz="70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endParaRPr>
            </a:p>
          </p:txBody>
        </p:sp>
        <p:sp>
          <p:nvSpPr>
            <p:cNvPr id="725" name="TextBox 724">
              <a:extLst>
                <a:ext uri="{FF2B5EF4-FFF2-40B4-BE49-F238E27FC236}">
                  <a16:creationId xmlns:a16="http://schemas.microsoft.com/office/drawing/2014/main" id="{F13F5476-01B6-448E-BF18-1746397601F1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Lar. HARIS BIN KASIM</a:t>
              </a:r>
            </a:p>
          </p:txBody>
        </p:sp>
        <p:sp>
          <p:nvSpPr>
            <p:cNvPr id="726" name="TextBox 725">
              <a:extLst>
                <a:ext uri="{FF2B5EF4-FFF2-40B4-BE49-F238E27FC236}">
                  <a16:creationId xmlns:a16="http://schemas.microsoft.com/office/drawing/2014/main" id="{73BF94F8-195A-4985-A448-528AEFF90924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27" name="Oval 726">
              <a:extLst>
                <a:ext uri="{FF2B5EF4-FFF2-40B4-BE49-F238E27FC236}">
                  <a16:creationId xmlns:a16="http://schemas.microsoft.com/office/drawing/2014/main" id="{836E83BC-95F2-41A8-A473-E19627A65BB6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28" name="Oval 727">
              <a:extLst>
                <a:ext uri="{FF2B5EF4-FFF2-40B4-BE49-F238E27FC236}">
                  <a16:creationId xmlns:a16="http://schemas.microsoft.com/office/drawing/2014/main" id="{5D9256C2-82C7-4310-ADD7-ED0440156B01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30"/>
              <a:srcRect/>
              <a:tile tx="0" ty="0" sx="60000" sy="60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765" name="Group 764">
            <a:extLst>
              <a:ext uri="{FF2B5EF4-FFF2-40B4-BE49-F238E27FC236}">
                <a16:creationId xmlns:a16="http://schemas.microsoft.com/office/drawing/2014/main" id="{CB65E686-3729-4B03-A44B-F923FBC4FA17}"/>
              </a:ext>
            </a:extLst>
          </p:cNvPr>
          <p:cNvGrpSpPr/>
          <p:nvPr/>
        </p:nvGrpSpPr>
        <p:grpSpPr>
          <a:xfrm>
            <a:off x="25875789" y="11830726"/>
            <a:ext cx="2448607" cy="798305"/>
            <a:chOff x="2998253" y="9356467"/>
            <a:chExt cx="2448607" cy="798305"/>
          </a:xfrm>
        </p:grpSpPr>
        <p:sp>
          <p:nvSpPr>
            <p:cNvPr id="766" name="Rectangle: Rounded Corners 765">
              <a:extLst>
                <a:ext uri="{FF2B5EF4-FFF2-40B4-BE49-F238E27FC236}">
                  <a16:creationId xmlns:a16="http://schemas.microsoft.com/office/drawing/2014/main" id="{E1722312-DA69-4A38-BA52-331334F2BDF7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67" name="Rectangle: Rounded Corners 766">
              <a:extLst>
                <a:ext uri="{FF2B5EF4-FFF2-40B4-BE49-F238E27FC236}">
                  <a16:creationId xmlns:a16="http://schemas.microsoft.com/office/drawing/2014/main" id="{A8FCF5AB-33AF-4C1C-B239-F77D2AD0C0D4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60A9E156-5595-406C-B78D-36B43D99469B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769" name="TextBox 768">
              <a:extLst>
                <a:ext uri="{FF2B5EF4-FFF2-40B4-BE49-F238E27FC236}">
                  <a16:creationId xmlns:a16="http://schemas.microsoft.com/office/drawing/2014/main" id="{C20FFA90-E552-4905-A18F-278EB83424F2}"/>
                </a:ext>
              </a:extLst>
            </p:cNvPr>
            <p:cNvSpPr txBox="1"/>
            <p:nvPr/>
          </p:nvSpPr>
          <p:spPr>
            <a:xfrm>
              <a:off x="3603452" y="9402581"/>
              <a:ext cx="1821303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s-E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PENGURUSAN KEWANGAN</a:t>
              </a:r>
            </a:p>
          </p:txBody>
        </p:sp>
        <p:sp>
          <p:nvSpPr>
            <p:cNvPr id="770" name="TextBox 769">
              <a:extLst>
                <a:ext uri="{FF2B5EF4-FFF2-40B4-BE49-F238E27FC236}">
                  <a16:creationId xmlns:a16="http://schemas.microsoft.com/office/drawing/2014/main" id="{4771B524-08CE-4495-9571-E6504695EBCA}"/>
                </a:ext>
              </a:extLst>
            </p:cNvPr>
            <p:cNvSpPr txBox="1"/>
            <p:nvPr/>
          </p:nvSpPr>
          <p:spPr>
            <a:xfrm>
              <a:off x="3757891" y="9788607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it-IT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MUHAMAD ZULKIFLI BIN ZAINUDDIN</a:t>
              </a:r>
            </a:p>
          </p:txBody>
        </p:sp>
        <p:sp>
          <p:nvSpPr>
            <p:cNvPr id="771" name="TextBox 770">
              <a:extLst>
                <a:ext uri="{FF2B5EF4-FFF2-40B4-BE49-F238E27FC236}">
                  <a16:creationId xmlns:a16="http://schemas.microsoft.com/office/drawing/2014/main" id="{BC58554A-82ED-4EA2-86C4-C58BCEE34DF1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72" name="Oval 771">
              <a:extLst>
                <a:ext uri="{FF2B5EF4-FFF2-40B4-BE49-F238E27FC236}">
                  <a16:creationId xmlns:a16="http://schemas.microsoft.com/office/drawing/2014/main" id="{059DA913-3196-436E-BA3E-5E92E8D8FE48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73" name="Oval 772">
              <a:extLst>
                <a:ext uri="{FF2B5EF4-FFF2-40B4-BE49-F238E27FC236}">
                  <a16:creationId xmlns:a16="http://schemas.microsoft.com/office/drawing/2014/main" id="{CD6D30E7-A906-4C44-BC43-BE4CF04B5E4D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31"/>
              <a:srcRect/>
              <a:tile tx="0" ty="0" sx="9000" sy="9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774" name="Group 773">
            <a:extLst>
              <a:ext uri="{FF2B5EF4-FFF2-40B4-BE49-F238E27FC236}">
                <a16:creationId xmlns:a16="http://schemas.microsoft.com/office/drawing/2014/main" id="{A2DD6B10-A619-4241-BE35-5EAA2F262DC7}"/>
              </a:ext>
            </a:extLst>
          </p:cNvPr>
          <p:cNvGrpSpPr/>
          <p:nvPr/>
        </p:nvGrpSpPr>
        <p:grpSpPr>
          <a:xfrm>
            <a:off x="25875789" y="12833278"/>
            <a:ext cx="2448607" cy="798305"/>
            <a:chOff x="2998253" y="9356467"/>
            <a:chExt cx="2448607" cy="798305"/>
          </a:xfrm>
        </p:grpSpPr>
        <p:sp>
          <p:nvSpPr>
            <p:cNvPr id="775" name="Rectangle: Rounded Corners 774">
              <a:extLst>
                <a:ext uri="{FF2B5EF4-FFF2-40B4-BE49-F238E27FC236}">
                  <a16:creationId xmlns:a16="http://schemas.microsoft.com/office/drawing/2014/main" id="{331DA770-AD15-4038-A134-64047B80E81A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76" name="Rectangle: Rounded Corners 775">
              <a:extLst>
                <a:ext uri="{FF2B5EF4-FFF2-40B4-BE49-F238E27FC236}">
                  <a16:creationId xmlns:a16="http://schemas.microsoft.com/office/drawing/2014/main" id="{D59C2E46-A66C-4807-B051-FB336D011356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ABC695B3-08F1-434F-84D4-227003530939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778" name="TextBox 777">
              <a:extLst>
                <a:ext uri="{FF2B5EF4-FFF2-40B4-BE49-F238E27FC236}">
                  <a16:creationId xmlns:a16="http://schemas.microsoft.com/office/drawing/2014/main" id="{DD694396-EF70-40DF-BEAB-2F31EE0B53C4}"/>
                </a:ext>
              </a:extLst>
            </p:cNvPr>
            <p:cNvSpPr txBox="1"/>
            <p:nvPr/>
          </p:nvSpPr>
          <p:spPr>
            <a:xfrm>
              <a:off x="3735449" y="9418751"/>
              <a:ext cx="1695656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PENILAIAN DAN PESURUHJAYA BANGUNAN</a:t>
              </a:r>
            </a:p>
          </p:txBody>
        </p:sp>
        <p:sp>
          <p:nvSpPr>
            <p:cNvPr id="779" name="TextBox 778">
              <a:extLst>
                <a:ext uri="{FF2B5EF4-FFF2-40B4-BE49-F238E27FC236}">
                  <a16:creationId xmlns:a16="http://schemas.microsoft.com/office/drawing/2014/main" id="{D8C97972-CB8F-4FD6-A05D-1846F8DF14D9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it-IT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SR. SITI AZZAH BINTI ABDUL RAZAK</a:t>
              </a:r>
            </a:p>
          </p:txBody>
        </p:sp>
        <p:sp>
          <p:nvSpPr>
            <p:cNvPr id="780" name="TextBox 779">
              <a:extLst>
                <a:ext uri="{FF2B5EF4-FFF2-40B4-BE49-F238E27FC236}">
                  <a16:creationId xmlns:a16="http://schemas.microsoft.com/office/drawing/2014/main" id="{155ADAC5-83D8-4A61-8143-553142C7E13B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81" name="Oval 780">
              <a:extLst>
                <a:ext uri="{FF2B5EF4-FFF2-40B4-BE49-F238E27FC236}">
                  <a16:creationId xmlns:a16="http://schemas.microsoft.com/office/drawing/2014/main" id="{350E8A74-F8EB-4AA8-989A-4A7ADB39E62C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82" name="Oval 781">
              <a:extLst>
                <a:ext uri="{FF2B5EF4-FFF2-40B4-BE49-F238E27FC236}">
                  <a16:creationId xmlns:a16="http://schemas.microsoft.com/office/drawing/2014/main" id="{70B2D99F-9CC5-430D-BAF9-3756DB9F1059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32"/>
              <a:srcRect/>
              <a:tile tx="0" ty="0" sx="31000" sy="31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783" name="Group 782">
            <a:extLst>
              <a:ext uri="{FF2B5EF4-FFF2-40B4-BE49-F238E27FC236}">
                <a16:creationId xmlns:a16="http://schemas.microsoft.com/office/drawing/2014/main" id="{C7A489E8-FD4F-47D8-8B05-6D9AFEFC2766}"/>
              </a:ext>
            </a:extLst>
          </p:cNvPr>
          <p:cNvGrpSpPr/>
          <p:nvPr/>
        </p:nvGrpSpPr>
        <p:grpSpPr>
          <a:xfrm>
            <a:off x="25881676" y="14793697"/>
            <a:ext cx="2448607" cy="798305"/>
            <a:chOff x="2998253" y="9356467"/>
            <a:chExt cx="2448607" cy="798305"/>
          </a:xfrm>
        </p:grpSpPr>
        <p:sp>
          <p:nvSpPr>
            <p:cNvPr id="784" name="Rectangle: Rounded Corners 783">
              <a:extLst>
                <a:ext uri="{FF2B5EF4-FFF2-40B4-BE49-F238E27FC236}">
                  <a16:creationId xmlns:a16="http://schemas.microsoft.com/office/drawing/2014/main" id="{C377CBE4-06B1-43B4-907B-81EBA4E611C9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85" name="Rectangle: Rounded Corners 784">
              <a:extLst>
                <a:ext uri="{FF2B5EF4-FFF2-40B4-BE49-F238E27FC236}">
                  <a16:creationId xmlns:a16="http://schemas.microsoft.com/office/drawing/2014/main" id="{05802223-9C69-4751-B9C3-04CD2F19A38C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B4C07C95-A30D-4FFB-9C69-9AB2C5C469B9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787" name="TextBox 786">
              <a:extLst>
                <a:ext uri="{FF2B5EF4-FFF2-40B4-BE49-F238E27FC236}">
                  <a16:creationId xmlns:a16="http://schemas.microsoft.com/office/drawing/2014/main" id="{CB7B707F-E917-4541-929E-E088020E70D4}"/>
                </a:ext>
              </a:extLst>
            </p:cNvPr>
            <p:cNvSpPr txBox="1"/>
            <p:nvPr/>
          </p:nvSpPr>
          <p:spPr>
            <a:xfrm>
              <a:off x="3722749" y="9408931"/>
              <a:ext cx="1695656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sv-SE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ANAK SYARIKAT, KAWALAN KREDIT DAN HASIL</a:t>
              </a:r>
            </a:p>
          </p:txBody>
        </p:sp>
        <p:sp>
          <p:nvSpPr>
            <p:cNvPr id="788" name="TextBox 787">
              <a:extLst>
                <a:ext uri="{FF2B5EF4-FFF2-40B4-BE49-F238E27FC236}">
                  <a16:creationId xmlns:a16="http://schemas.microsoft.com/office/drawing/2014/main" id="{B1CA9836-7D77-4240-85B1-6DA11BAE42DF}"/>
                </a:ext>
              </a:extLst>
            </p:cNvPr>
            <p:cNvSpPr txBox="1"/>
            <p:nvPr/>
          </p:nvSpPr>
          <p:spPr>
            <a:xfrm>
              <a:off x="3757891" y="9797316"/>
              <a:ext cx="1654600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AMINUDIN BIN ABD. HAMID</a:t>
              </a:r>
            </a:p>
          </p:txBody>
        </p:sp>
        <p:sp>
          <p:nvSpPr>
            <p:cNvPr id="789" name="TextBox 788">
              <a:extLst>
                <a:ext uri="{FF2B5EF4-FFF2-40B4-BE49-F238E27FC236}">
                  <a16:creationId xmlns:a16="http://schemas.microsoft.com/office/drawing/2014/main" id="{C5BD6778-72AC-4F89-8E29-80A8096653C0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790" name="Oval 789">
              <a:extLst>
                <a:ext uri="{FF2B5EF4-FFF2-40B4-BE49-F238E27FC236}">
                  <a16:creationId xmlns:a16="http://schemas.microsoft.com/office/drawing/2014/main" id="{F15B1ED3-76CB-4D12-B7C2-CAA9939F8802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791" name="Oval 790">
              <a:extLst>
                <a:ext uri="{FF2B5EF4-FFF2-40B4-BE49-F238E27FC236}">
                  <a16:creationId xmlns:a16="http://schemas.microsoft.com/office/drawing/2014/main" id="{262CABC6-D6B9-4AA6-ADFF-18F30F41D65C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33"/>
              <a:srcRect/>
              <a:tile tx="0" ty="0" sx="34000" sy="34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94F7689F-0F18-41E6-8D02-6E3B5A2B6328}"/>
              </a:ext>
            </a:extLst>
          </p:cNvPr>
          <p:cNvGrpSpPr/>
          <p:nvPr/>
        </p:nvGrpSpPr>
        <p:grpSpPr>
          <a:xfrm>
            <a:off x="16640171" y="14877495"/>
            <a:ext cx="2448264" cy="793854"/>
            <a:chOff x="2998596" y="9356467"/>
            <a:chExt cx="2448264" cy="793854"/>
          </a:xfrm>
        </p:grpSpPr>
        <p:sp>
          <p:nvSpPr>
            <p:cNvPr id="347" name="Rectangle: Rounded Corners 346">
              <a:extLst>
                <a:ext uri="{FF2B5EF4-FFF2-40B4-BE49-F238E27FC236}">
                  <a16:creationId xmlns:a16="http://schemas.microsoft.com/office/drawing/2014/main" id="{923C9B20-E3D5-422A-9392-0A492F1B753A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 dirty="0"/>
            </a:p>
          </p:txBody>
        </p:sp>
        <p:sp>
          <p:nvSpPr>
            <p:cNvPr id="348" name="Rectangle: Rounded Corners 347">
              <a:extLst>
                <a:ext uri="{FF2B5EF4-FFF2-40B4-BE49-F238E27FC236}">
                  <a16:creationId xmlns:a16="http://schemas.microsoft.com/office/drawing/2014/main" id="{E7DC40A0-E22D-47DA-B070-1C0DE387DACC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8C481683-0267-4B72-B659-880398775A66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5BD21E0B-0D5B-4EC1-ACF1-741DF494C379}"/>
                </a:ext>
              </a:extLst>
            </p:cNvPr>
            <p:cNvSpPr txBox="1"/>
            <p:nvPr/>
          </p:nvSpPr>
          <p:spPr>
            <a:xfrm>
              <a:off x="3624670" y="9411103"/>
              <a:ext cx="1809245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TRAFIK DAN PENGANGKUTAN AWAM</a:t>
              </a:r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id="{3D136926-5B3F-45D8-BBCB-48A7849299EF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 dirty="0"/>
            </a:p>
          </p:txBody>
        </p:sp>
      </p:grpSp>
      <p:sp>
        <p:nvSpPr>
          <p:cNvPr id="352" name="TextBox 351">
            <a:extLst>
              <a:ext uri="{FF2B5EF4-FFF2-40B4-BE49-F238E27FC236}">
                <a16:creationId xmlns:a16="http://schemas.microsoft.com/office/drawing/2014/main" id="{67A7AABD-CAA8-4773-9C24-5ACBBD0177C2}"/>
              </a:ext>
            </a:extLst>
          </p:cNvPr>
          <p:cNvSpPr txBox="1"/>
          <p:nvPr/>
        </p:nvSpPr>
        <p:spPr>
          <a:xfrm>
            <a:off x="18439362" y="15450649"/>
            <a:ext cx="650698" cy="177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sv-SE" sz="553" dirty="0">
                <a:solidFill>
                  <a:schemeClr val="bg1"/>
                </a:solidFill>
                <a:latin typeface="Arial Nova" panose="020B0504020202020204" pitchFamily="34" charset="0"/>
              </a:rPr>
              <a:t>Pengarah</a:t>
            </a:r>
            <a:endParaRPr lang="en-US" sz="553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636B1CE7-97DD-4F1F-8413-66FBA3E9A5C1}"/>
              </a:ext>
            </a:extLst>
          </p:cNvPr>
          <p:cNvSpPr txBox="1"/>
          <p:nvPr/>
        </p:nvSpPr>
        <p:spPr>
          <a:xfrm>
            <a:off x="17430565" y="15362622"/>
            <a:ext cx="1654600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de-DE" sz="550" dirty="0">
                <a:solidFill>
                  <a:schemeClr val="bg1"/>
                </a:solidFill>
                <a:latin typeface="Arial Nova" panose="020B0504020202020204" pitchFamily="34" charset="0"/>
              </a:rPr>
              <a:t>MOHD SUZILAN BIN SAHAK</a:t>
            </a:r>
          </a:p>
        </p:txBody>
      </p:sp>
      <p:pic>
        <p:nvPicPr>
          <p:cNvPr id="354" name="Picture 353">
            <a:extLst>
              <a:ext uri="{FF2B5EF4-FFF2-40B4-BE49-F238E27FC236}">
                <a16:creationId xmlns:a16="http://schemas.microsoft.com/office/drawing/2014/main" id="{4FBAD1A6-5232-4EE1-B4F7-6813084C8EF1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6692557" y="14801431"/>
            <a:ext cx="725358" cy="846871"/>
          </a:xfrm>
          <a:prstGeom prst="ellipse">
            <a:avLst/>
          </a:prstGeom>
          <a:ln>
            <a:noFill/>
          </a:ln>
          <a:effectLst>
            <a:glow>
              <a:schemeClr val="tx1">
                <a:lumMod val="75000"/>
                <a:lumOff val="25000"/>
                <a:alpha val="0"/>
              </a:schemeClr>
            </a:glow>
            <a:outerShdw blurRad="88900" dir="9240000" sx="92000" sy="92000" algn="ctr" rotWithShape="0">
              <a:srgbClr val="000000"/>
            </a:outerShdw>
            <a:reflection endPos="0" dist="50800" dir="5400000" sy="-100000" algn="bl" rotWithShape="0"/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7D9FB4-7C58-497C-8FA5-ACD7DF648FF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259955" y="5304388"/>
            <a:ext cx="2114453" cy="257675"/>
          </a:xfrm>
          <a:prstGeom prst="rect">
            <a:avLst/>
          </a:prstGeom>
        </p:spPr>
      </p:pic>
      <p:pic>
        <p:nvPicPr>
          <p:cNvPr id="12" name="Picture 11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80C3C220-7EE5-AB20-96BA-AFAEDAA8D0F3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t="20292" r="13604" b="30998"/>
          <a:stretch/>
        </p:blipFill>
        <p:spPr>
          <a:xfrm>
            <a:off x="17473004" y="4567718"/>
            <a:ext cx="1536965" cy="1594559"/>
          </a:xfrm>
          <a:prstGeom prst="flowChartConnector">
            <a:avLst/>
          </a:prstGeom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2D65506-55AE-4E57-8B4E-AB3F67164880}"/>
              </a:ext>
            </a:extLst>
          </p:cNvPr>
          <p:cNvGrpSpPr/>
          <p:nvPr/>
        </p:nvGrpSpPr>
        <p:grpSpPr>
          <a:xfrm>
            <a:off x="14763824" y="8453751"/>
            <a:ext cx="2274822" cy="801663"/>
            <a:chOff x="2161973" y="6430024"/>
            <a:chExt cx="3238645" cy="1141321"/>
          </a:xfrm>
        </p:grpSpPr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8F90BA22-7968-4BC9-965D-E4B3559375C9}"/>
                </a:ext>
              </a:extLst>
            </p:cNvPr>
            <p:cNvSpPr/>
            <p:nvPr/>
          </p:nvSpPr>
          <p:spPr>
            <a:xfrm>
              <a:off x="2932506" y="6430025"/>
              <a:ext cx="2468112" cy="112451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E19AE22A-486A-4143-AF29-ABDED5510F13}"/>
                </a:ext>
              </a:extLst>
            </p:cNvPr>
            <p:cNvSpPr/>
            <p:nvPr/>
          </p:nvSpPr>
          <p:spPr>
            <a:xfrm>
              <a:off x="2993541" y="6474576"/>
              <a:ext cx="2340472" cy="1008819"/>
            </a:xfrm>
            <a:prstGeom prst="roundRect">
              <a:avLst/>
            </a:prstGeom>
            <a:noFill/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75E804A-8AED-4FFD-A5CD-9DF49D3A8CBA}"/>
                </a:ext>
              </a:extLst>
            </p:cNvPr>
            <p:cNvSpPr/>
            <p:nvPr/>
          </p:nvSpPr>
          <p:spPr>
            <a:xfrm>
              <a:off x="2934277" y="6432246"/>
              <a:ext cx="2466341" cy="605787"/>
            </a:xfrm>
            <a:custGeom>
              <a:avLst/>
              <a:gdLst>
                <a:gd name="connsiteX0" fmla="*/ 187423 w 1789504"/>
                <a:gd name="connsiteY0" fmla="*/ 0 h 605786"/>
                <a:gd name="connsiteX1" fmla="*/ 1602081 w 1789504"/>
                <a:gd name="connsiteY1" fmla="*/ 0 h 605786"/>
                <a:gd name="connsiteX2" fmla="*/ 1789504 w 1789504"/>
                <a:gd name="connsiteY2" fmla="*/ 187423 h 605786"/>
                <a:gd name="connsiteX3" fmla="*/ 1789504 w 1789504"/>
                <a:gd name="connsiteY3" fmla="*/ 605786 h 605786"/>
                <a:gd name="connsiteX4" fmla="*/ 0 w 1789504"/>
                <a:gd name="connsiteY4" fmla="*/ 605786 h 605786"/>
                <a:gd name="connsiteX5" fmla="*/ 0 w 1789504"/>
                <a:gd name="connsiteY5" fmla="*/ 187423 h 605786"/>
                <a:gd name="connsiteX6" fmla="*/ 187423 w 1789504"/>
                <a:gd name="connsiteY6" fmla="*/ 0 h 60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9504" h="605786">
                  <a:moveTo>
                    <a:pt x="187423" y="0"/>
                  </a:moveTo>
                  <a:lnTo>
                    <a:pt x="1602081" y="0"/>
                  </a:lnTo>
                  <a:cubicBezTo>
                    <a:pt x="1705592" y="0"/>
                    <a:pt x="1789504" y="83912"/>
                    <a:pt x="1789504" y="187423"/>
                  </a:cubicBezTo>
                  <a:lnTo>
                    <a:pt x="1789504" y="605786"/>
                  </a:lnTo>
                  <a:lnTo>
                    <a:pt x="0" y="605786"/>
                  </a:lnTo>
                  <a:lnTo>
                    <a:pt x="0" y="187423"/>
                  </a:lnTo>
                  <a:cubicBezTo>
                    <a:pt x="0" y="83912"/>
                    <a:pt x="83912" y="0"/>
                    <a:pt x="1874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5432D05-D79A-4A51-8A07-6D80BF1C064A}"/>
                </a:ext>
              </a:extLst>
            </p:cNvPr>
            <p:cNvSpPr txBox="1"/>
            <p:nvPr/>
          </p:nvSpPr>
          <p:spPr>
            <a:xfrm>
              <a:off x="3161963" y="6663178"/>
              <a:ext cx="2238654" cy="2852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UNDANG-UNDANG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7F854A9-ECD0-489D-A90C-16ACB4926907}"/>
                </a:ext>
              </a:extLst>
            </p:cNvPr>
            <p:cNvSpPr txBox="1"/>
            <p:nvPr/>
          </p:nvSpPr>
          <p:spPr>
            <a:xfrm>
              <a:off x="3493697" y="7038031"/>
              <a:ext cx="1857953" cy="252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AHMAD HILMI BIN HARUN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E0BD647-A0F5-466D-88A8-C96D764D0368}"/>
                </a:ext>
              </a:extLst>
            </p:cNvPr>
            <p:cNvSpPr txBox="1"/>
            <p:nvPr/>
          </p:nvSpPr>
          <p:spPr>
            <a:xfrm>
              <a:off x="4407620" y="7178526"/>
              <a:ext cx="926393" cy="252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2457ECD3-8523-4C1C-8A9F-5CDC975B31A6}"/>
                </a:ext>
              </a:extLst>
            </p:cNvPr>
            <p:cNvSpPr/>
            <p:nvPr/>
          </p:nvSpPr>
          <p:spPr>
            <a:xfrm>
              <a:off x="2173377" y="6446832"/>
              <a:ext cx="1124513" cy="1124513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DF9CB7C7-D82F-47A8-B792-F2D9FC4CB749}"/>
                </a:ext>
              </a:extLst>
            </p:cNvPr>
            <p:cNvSpPr/>
            <p:nvPr/>
          </p:nvSpPr>
          <p:spPr>
            <a:xfrm>
              <a:off x="2161973" y="6430024"/>
              <a:ext cx="1124513" cy="1124513"/>
            </a:xfrm>
            <a:prstGeom prst="ellipse">
              <a:avLst/>
            </a:prstGeom>
            <a:blipFill dpi="0" rotWithShape="0">
              <a:blip r:embed="rId37"/>
              <a:srcRect/>
              <a:tile tx="0" ty="0" sx="13000" sy="13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84503B19-95EF-4D28-9878-BC6F751435BB}"/>
              </a:ext>
            </a:extLst>
          </p:cNvPr>
          <p:cNvGrpSpPr/>
          <p:nvPr/>
        </p:nvGrpSpPr>
        <p:grpSpPr>
          <a:xfrm>
            <a:off x="13940947" y="6962674"/>
            <a:ext cx="3262779" cy="1250277"/>
            <a:chOff x="2856431" y="7878827"/>
            <a:chExt cx="3262779" cy="1250277"/>
          </a:xfrm>
        </p:grpSpPr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AF3F4FB7-F16E-4134-8443-839F0BF09B6B}"/>
                </a:ext>
              </a:extLst>
            </p:cNvPr>
            <p:cNvGrpSpPr/>
            <p:nvPr/>
          </p:nvGrpSpPr>
          <p:grpSpPr>
            <a:xfrm>
              <a:off x="2856431" y="7878827"/>
              <a:ext cx="3262779" cy="1250277"/>
              <a:chOff x="104845" y="5626782"/>
              <a:chExt cx="3990997" cy="1529325"/>
            </a:xfrm>
          </p:grpSpPr>
          <p:sp>
            <p:nvSpPr>
              <p:cNvPr id="464" name="Rectangle: Rounded Corners 463">
                <a:extLst>
                  <a:ext uri="{FF2B5EF4-FFF2-40B4-BE49-F238E27FC236}">
                    <a16:creationId xmlns:a16="http://schemas.microsoft.com/office/drawing/2014/main" id="{54236EBF-1443-4562-86DE-25059DDB6D91}"/>
                  </a:ext>
                </a:extLst>
              </p:cNvPr>
              <p:cNvSpPr/>
              <p:nvPr/>
            </p:nvSpPr>
            <p:spPr>
              <a:xfrm>
                <a:off x="1115308" y="5635698"/>
                <a:ext cx="2980534" cy="151279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63"/>
              </a:p>
            </p:txBody>
          </p:sp>
          <p:sp>
            <p:nvSpPr>
              <p:cNvPr id="465" name="Rectangle: Rounded Corners 464">
                <a:extLst>
                  <a:ext uri="{FF2B5EF4-FFF2-40B4-BE49-F238E27FC236}">
                    <a16:creationId xmlns:a16="http://schemas.microsoft.com/office/drawing/2014/main" id="{00CFB92D-8C5D-49F6-BEDA-6270B15A40C7}"/>
                  </a:ext>
                </a:extLst>
              </p:cNvPr>
              <p:cNvSpPr/>
              <p:nvPr/>
            </p:nvSpPr>
            <p:spPr>
              <a:xfrm>
                <a:off x="1160404" y="5759626"/>
                <a:ext cx="2869602" cy="1323006"/>
              </a:xfrm>
              <a:prstGeom prst="round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63"/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C32D88B7-AD47-4ED1-98A8-0E0707CBED0A}"/>
                  </a:ext>
                </a:extLst>
              </p:cNvPr>
              <p:cNvSpPr/>
              <p:nvPr/>
            </p:nvSpPr>
            <p:spPr>
              <a:xfrm>
                <a:off x="1115306" y="5626782"/>
                <a:ext cx="2980536" cy="615035"/>
              </a:xfrm>
              <a:custGeom>
                <a:avLst/>
                <a:gdLst>
                  <a:gd name="connsiteX0" fmla="*/ 160114 w 1528763"/>
                  <a:gd name="connsiteY0" fmla="*/ 0 h 390564"/>
                  <a:gd name="connsiteX1" fmla="*/ 1368649 w 1528763"/>
                  <a:gd name="connsiteY1" fmla="*/ 0 h 390564"/>
                  <a:gd name="connsiteX2" fmla="*/ 1528763 w 1528763"/>
                  <a:gd name="connsiteY2" fmla="*/ 160114 h 390564"/>
                  <a:gd name="connsiteX3" fmla="*/ 1528763 w 1528763"/>
                  <a:gd name="connsiteY3" fmla="*/ 390564 h 390564"/>
                  <a:gd name="connsiteX4" fmla="*/ 0 w 1528763"/>
                  <a:gd name="connsiteY4" fmla="*/ 390564 h 390564"/>
                  <a:gd name="connsiteX5" fmla="*/ 0 w 1528763"/>
                  <a:gd name="connsiteY5" fmla="*/ 160114 h 390564"/>
                  <a:gd name="connsiteX6" fmla="*/ 160114 w 1528763"/>
                  <a:gd name="connsiteY6" fmla="*/ 0 h 390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8763" h="390564">
                    <a:moveTo>
                      <a:pt x="160114" y="0"/>
                    </a:moveTo>
                    <a:lnTo>
                      <a:pt x="1368649" y="0"/>
                    </a:lnTo>
                    <a:cubicBezTo>
                      <a:pt x="1457078" y="0"/>
                      <a:pt x="1528763" y="71685"/>
                      <a:pt x="1528763" y="160114"/>
                    </a:cubicBezTo>
                    <a:lnTo>
                      <a:pt x="1528763" y="390564"/>
                    </a:lnTo>
                    <a:lnTo>
                      <a:pt x="0" y="390564"/>
                    </a:lnTo>
                    <a:lnTo>
                      <a:pt x="0" y="160114"/>
                    </a:lnTo>
                    <a:cubicBezTo>
                      <a:pt x="0" y="71685"/>
                      <a:pt x="71685" y="0"/>
                      <a:pt x="160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3263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6A6E2CE8-3582-4E80-B1C9-C81CA09F1058}"/>
                  </a:ext>
                </a:extLst>
              </p:cNvPr>
              <p:cNvSpPr/>
              <p:nvPr/>
            </p:nvSpPr>
            <p:spPr>
              <a:xfrm>
                <a:off x="104845" y="5643314"/>
                <a:ext cx="1512793" cy="1512793"/>
              </a:xfrm>
              <a:prstGeom prst="ellipse">
                <a:avLst/>
              </a:prstGeom>
              <a:gradFill>
                <a:gsLst>
                  <a:gs pos="100000">
                    <a:srgbClr val="057ED8"/>
                  </a:gs>
                  <a:gs pos="0">
                    <a:srgbClr val="055691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63"/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:a16="http://schemas.microsoft.com/office/drawing/2014/main" id="{272B1B78-4659-4027-AE06-B84D26704740}"/>
                  </a:ext>
                </a:extLst>
              </p:cNvPr>
              <p:cNvSpPr/>
              <p:nvPr/>
            </p:nvSpPr>
            <p:spPr>
              <a:xfrm>
                <a:off x="112495" y="5635697"/>
                <a:ext cx="1512793" cy="1512793"/>
              </a:xfrm>
              <a:prstGeom prst="ellipse">
                <a:avLst/>
              </a:prstGeom>
              <a:blipFill dpi="0" rotWithShape="0">
                <a:blip r:embed="rId38"/>
                <a:srcRect/>
                <a:tile tx="0" ty="0" sx="28000" sy="28000" flip="none" algn="ctr"/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63"/>
              </a:p>
            </p:txBody>
          </p:sp>
          <p:sp>
            <p:nvSpPr>
              <p:cNvPr id="469" name="TextBox 468">
                <a:extLst>
                  <a:ext uri="{FF2B5EF4-FFF2-40B4-BE49-F238E27FC236}">
                    <a16:creationId xmlns:a16="http://schemas.microsoft.com/office/drawing/2014/main" id="{E97B9F7F-093D-40E2-9C21-3DBA31E35FEB}"/>
                  </a:ext>
                </a:extLst>
              </p:cNvPr>
              <p:cNvSpPr txBox="1"/>
              <p:nvPr/>
            </p:nvSpPr>
            <p:spPr>
              <a:xfrm>
                <a:off x="1506561" y="5932059"/>
                <a:ext cx="2562783" cy="26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ova" panose="020B0504020202020204" pitchFamily="34" charset="0"/>
                  </a:rPr>
                  <a:t>JABATAN UNDANG-UNDANG</a:t>
                </a:r>
              </a:p>
            </p:txBody>
          </p:sp>
          <p:sp>
            <p:nvSpPr>
              <p:cNvPr id="470" name="TextBox 469">
                <a:extLst>
                  <a:ext uri="{FF2B5EF4-FFF2-40B4-BE49-F238E27FC236}">
                    <a16:creationId xmlns:a16="http://schemas.microsoft.com/office/drawing/2014/main" id="{3CA041E7-FCA6-4451-AEB7-05F970F3C45A}"/>
                  </a:ext>
                </a:extLst>
              </p:cNvPr>
              <p:cNvSpPr txBox="1"/>
              <p:nvPr/>
            </p:nvSpPr>
            <p:spPr>
              <a:xfrm>
                <a:off x="2192844" y="6463283"/>
                <a:ext cx="1867801" cy="217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r"/>
                <a:r>
                  <a:rPr lang="sv-SE" sz="553" b="1" dirty="0">
                    <a:solidFill>
                      <a:schemeClr val="bg1"/>
                    </a:solidFill>
                    <a:latin typeface="Arial Nova" panose="020B0504020202020204" pitchFamily="34" charset="0"/>
                  </a:rPr>
                  <a:t>Naib Presiden / Setiausaha Perbadanan</a:t>
                </a:r>
              </a:p>
            </p:txBody>
          </p:sp>
        </p:grp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DDB59417-52B7-4696-A9EB-F5196A468702}"/>
                </a:ext>
              </a:extLst>
            </p:cNvPr>
            <p:cNvSpPr txBox="1"/>
            <p:nvPr/>
          </p:nvSpPr>
          <p:spPr>
            <a:xfrm>
              <a:off x="4398658" y="8413604"/>
              <a:ext cx="1700512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700" b="1" dirty="0">
                  <a:solidFill>
                    <a:schemeClr val="bg1"/>
                  </a:solidFill>
                  <a:latin typeface="Arial Nova" panose="020B0504020202020204" pitchFamily="34" charset="0"/>
                </a:rPr>
                <a:t>BAIZURA BINTI KAMAL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0A72388-C9C1-6973-B7AD-A15EA5CE5D9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4" b="18114"/>
          <a:stretch/>
        </p:blipFill>
        <p:spPr>
          <a:xfrm>
            <a:off x="13727378" y="6790689"/>
            <a:ext cx="1666994" cy="1610336"/>
          </a:xfrm>
          <a:prstGeom prst="flowChartConnector">
            <a:avLst/>
          </a:prstGeom>
        </p:spPr>
      </p:pic>
      <p:pic>
        <p:nvPicPr>
          <p:cNvPr id="16" name="Picture 15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666C8F35-57D9-CA8A-5F95-9F3577A4B4E0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t="19520" r="13902" b="31770"/>
          <a:stretch/>
        </p:blipFill>
        <p:spPr>
          <a:xfrm>
            <a:off x="14690450" y="8430168"/>
            <a:ext cx="896112" cy="929692"/>
          </a:xfrm>
          <a:prstGeom prst="flowChartConnector">
            <a:avLst/>
          </a:prstGeom>
        </p:spPr>
      </p:pic>
      <p:pic>
        <p:nvPicPr>
          <p:cNvPr id="25" name="Picture 24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03B9C680-6D26-05C3-152D-D456D7CB73C0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2" t="17657" r="10125" b="32761"/>
          <a:stretch/>
        </p:blipFill>
        <p:spPr>
          <a:xfrm>
            <a:off x="1958642" y="10328320"/>
            <a:ext cx="1280655" cy="1289501"/>
          </a:xfrm>
          <a:prstGeom prst="flowChartConnector">
            <a:avLst/>
          </a:prstGeom>
        </p:spPr>
      </p:pic>
      <p:pic>
        <p:nvPicPr>
          <p:cNvPr id="28" name="Picture 27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982A7C36-894B-5CCC-BF0A-5C3415ECBAEA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5" t="21401" r="15040" b="35672"/>
          <a:stretch/>
        </p:blipFill>
        <p:spPr>
          <a:xfrm>
            <a:off x="2711446" y="15811144"/>
            <a:ext cx="927385" cy="896905"/>
          </a:xfrm>
          <a:prstGeom prst="flowChartConnector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C29F316-96C6-8604-909A-69D3B9A3F07E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" b="5801"/>
          <a:stretch/>
        </p:blipFill>
        <p:spPr>
          <a:xfrm>
            <a:off x="2729035" y="14756441"/>
            <a:ext cx="914302" cy="898021"/>
          </a:xfrm>
          <a:prstGeom prst="flowChartConnector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EC4FB89-E4B2-5802-3A02-C6600FBA8D50}"/>
              </a:ext>
            </a:extLst>
          </p:cNvPr>
          <p:cNvGrpSpPr/>
          <p:nvPr/>
        </p:nvGrpSpPr>
        <p:grpSpPr>
          <a:xfrm>
            <a:off x="21297702" y="7001993"/>
            <a:ext cx="3351208" cy="1250277"/>
            <a:chOff x="21004621" y="7170034"/>
            <a:chExt cx="3351208" cy="1250277"/>
          </a:xfrm>
        </p:grpSpPr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027B47CE-916D-4C71-B041-25F9176275EF}"/>
                </a:ext>
              </a:extLst>
            </p:cNvPr>
            <p:cNvGrpSpPr/>
            <p:nvPr/>
          </p:nvGrpSpPr>
          <p:grpSpPr>
            <a:xfrm>
              <a:off x="21039734" y="7170034"/>
              <a:ext cx="3316095" cy="1250277"/>
              <a:chOff x="104845" y="5626782"/>
              <a:chExt cx="4056212" cy="1529325"/>
            </a:xfrm>
          </p:grpSpPr>
          <p:sp>
            <p:nvSpPr>
              <p:cNvPr id="474" name="Rectangle: Rounded Corners 473">
                <a:extLst>
                  <a:ext uri="{FF2B5EF4-FFF2-40B4-BE49-F238E27FC236}">
                    <a16:creationId xmlns:a16="http://schemas.microsoft.com/office/drawing/2014/main" id="{1D34B622-AD9C-4A24-908A-BCB60F2AB29F}"/>
                  </a:ext>
                </a:extLst>
              </p:cNvPr>
              <p:cNvSpPr/>
              <p:nvPr/>
            </p:nvSpPr>
            <p:spPr>
              <a:xfrm>
                <a:off x="1115308" y="5635698"/>
                <a:ext cx="3045746" cy="151279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63"/>
              </a:p>
            </p:txBody>
          </p:sp>
          <p:sp>
            <p:nvSpPr>
              <p:cNvPr id="475" name="Rectangle: Rounded Corners 474">
                <a:extLst>
                  <a:ext uri="{FF2B5EF4-FFF2-40B4-BE49-F238E27FC236}">
                    <a16:creationId xmlns:a16="http://schemas.microsoft.com/office/drawing/2014/main" id="{B90AA4EF-0898-4CEB-841F-4293E0491693}"/>
                  </a:ext>
                </a:extLst>
              </p:cNvPr>
              <p:cNvSpPr/>
              <p:nvPr/>
            </p:nvSpPr>
            <p:spPr>
              <a:xfrm>
                <a:off x="1160404" y="5759626"/>
                <a:ext cx="2948620" cy="1323006"/>
              </a:xfrm>
              <a:prstGeom prst="roundRect">
                <a:avLst/>
              </a:prstGeom>
              <a:noFill/>
              <a:ln w="222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63"/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67F3AA26-4D4E-4625-9661-CAF6F0531AAA}"/>
                  </a:ext>
                </a:extLst>
              </p:cNvPr>
              <p:cNvSpPr/>
              <p:nvPr/>
            </p:nvSpPr>
            <p:spPr>
              <a:xfrm>
                <a:off x="1115305" y="5626782"/>
                <a:ext cx="3045750" cy="615035"/>
              </a:xfrm>
              <a:custGeom>
                <a:avLst/>
                <a:gdLst>
                  <a:gd name="connsiteX0" fmla="*/ 160114 w 1528763"/>
                  <a:gd name="connsiteY0" fmla="*/ 0 h 390564"/>
                  <a:gd name="connsiteX1" fmla="*/ 1368649 w 1528763"/>
                  <a:gd name="connsiteY1" fmla="*/ 0 h 390564"/>
                  <a:gd name="connsiteX2" fmla="*/ 1528763 w 1528763"/>
                  <a:gd name="connsiteY2" fmla="*/ 160114 h 390564"/>
                  <a:gd name="connsiteX3" fmla="*/ 1528763 w 1528763"/>
                  <a:gd name="connsiteY3" fmla="*/ 390564 h 390564"/>
                  <a:gd name="connsiteX4" fmla="*/ 0 w 1528763"/>
                  <a:gd name="connsiteY4" fmla="*/ 390564 h 390564"/>
                  <a:gd name="connsiteX5" fmla="*/ 0 w 1528763"/>
                  <a:gd name="connsiteY5" fmla="*/ 160114 h 390564"/>
                  <a:gd name="connsiteX6" fmla="*/ 160114 w 1528763"/>
                  <a:gd name="connsiteY6" fmla="*/ 0 h 390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8763" h="390564">
                    <a:moveTo>
                      <a:pt x="160114" y="0"/>
                    </a:moveTo>
                    <a:lnTo>
                      <a:pt x="1368649" y="0"/>
                    </a:lnTo>
                    <a:cubicBezTo>
                      <a:pt x="1457078" y="0"/>
                      <a:pt x="1528763" y="71685"/>
                      <a:pt x="1528763" y="160114"/>
                    </a:cubicBezTo>
                    <a:lnTo>
                      <a:pt x="1528763" y="390564"/>
                    </a:lnTo>
                    <a:lnTo>
                      <a:pt x="0" y="390564"/>
                    </a:lnTo>
                    <a:lnTo>
                      <a:pt x="0" y="160114"/>
                    </a:lnTo>
                    <a:cubicBezTo>
                      <a:pt x="0" y="71685"/>
                      <a:pt x="71685" y="0"/>
                      <a:pt x="1601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3263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id="{5CB907C9-3EB3-4291-AD3A-A1CB91973CAC}"/>
                  </a:ext>
                </a:extLst>
              </p:cNvPr>
              <p:cNvSpPr/>
              <p:nvPr/>
            </p:nvSpPr>
            <p:spPr>
              <a:xfrm>
                <a:off x="104845" y="5643314"/>
                <a:ext cx="1512793" cy="1512793"/>
              </a:xfrm>
              <a:prstGeom prst="ellipse">
                <a:avLst/>
              </a:prstGeom>
              <a:gradFill>
                <a:gsLst>
                  <a:gs pos="100000">
                    <a:srgbClr val="057ED8"/>
                  </a:gs>
                  <a:gs pos="0">
                    <a:srgbClr val="055691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63"/>
              </a:p>
            </p:txBody>
          </p:sp>
          <p:sp>
            <p:nvSpPr>
              <p:cNvPr id="479" name="TextBox 478">
                <a:extLst>
                  <a:ext uri="{FF2B5EF4-FFF2-40B4-BE49-F238E27FC236}">
                    <a16:creationId xmlns:a16="http://schemas.microsoft.com/office/drawing/2014/main" id="{E8893BEB-F800-4845-84B3-A9FDEBA1711A}"/>
                  </a:ext>
                </a:extLst>
              </p:cNvPr>
              <p:cNvSpPr txBox="1"/>
              <p:nvPr/>
            </p:nvSpPr>
            <p:spPr>
              <a:xfrm>
                <a:off x="1478938" y="5947579"/>
                <a:ext cx="2682119" cy="263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fr-FR" sz="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ova" panose="020B0504020202020204" pitchFamily="34" charset="0"/>
                  </a:rPr>
                  <a:t>JABATAN AUDIT DAN RISIKO</a:t>
                </a:r>
              </a:p>
            </p:txBody>
          </p:sp>
        </p:grpSp>
        <p:pic>
          <p:nvPicPr>
            <p:cNvPr id="33" name="Picture 32" descr="A person in a suit&#10;&#10;Description automatically generated with medium confidence">
              <a:extLst>
                <a:ext uri="{FF2B5EF4-FFF2-40B4-BE49-F238E27FC236}">
                  <a16:creationId xmlns:a16="http://schemas.microsoft.com/office/drawing/2014/main" id="{187BCD42-C7C9-D0E7-24CF-189877846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76" t="21200" r="15955" b="38159"/>
            <a:stretch/>
          </p:blipFill>
          <p:spPr>
            <a:xfrm>
              <a:off x="21004621" y="7182039"/>
              <a:ext cx="1295958" cy="1228023"/>
            </a:xfrm>
            <a:prstGeom prst="flowChartConnector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59122C05-5B9A-078D-3282-13CCE436A3F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/>
        </p:blipFill>
        <p:spPr>
          <a:xfrm>
            <a:off x="2681198" y="13746678"/>
            <a:ext cx="928328" cy="954840"/>
          </a:xfrm>
          <a:prstGeom prst="flowChartConnector">
            <a:avLst/>
          </a:prstGeom>
        </p:spPr>
      </p:pic>
      <p:pic>
        <p:nvPicPr>
          <p:cNvPr id="44" name="Picture 43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D676512A-EE4B-73C3-C81C-5EF287427F4E}"/>
              </a:ext>
            </a:extLst>
          </p:cNvPr>
          <p:cNvPicPr>
            <a:picLocks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1" t="18942" r="18712" b="38506"/>
          <a:stretch/>
        </p:blipFill>
        <p:spPr>
          <a:xfrm>
            <a:off x="6555043" y="10322945"/>
            <a:ext cx="1325880" cy="1303940"/>
          </a:xfrm>
          <a:prstGeom prst="flowChartConnector">
            <a:avLst/>
          </a:prstGeom>
        </p:spPr>
      </p:pic>
      <p:pic>
        <p:nvPicPr>
          <p:cNvPr id="48" name="Picture 47" descr="A person wearing a scarf&#10;&#10;Description automatically generated with medium confidence">
            <a:extLst>
              <a:ext uri="{FF2B5EF4-FFF2-40B4-BE49-F238E27FC236}">
                <a16:creationId xmlns:a16="http://schemas.microsoft.com/office/drawing/2014/main" id="{691D04A0-7C33-164F-D50F-4C65820948A8}"/>
              </a:ext>
            </a:extLst>
          </p:cNvPr>
          <p:cNvPicPr>
            <a:picLocks noChangeAspect="1"/>
          </p:cNvPicPr>
          <p:nvPr/>
        </p:nvPicPr>
        <p:blipFill rotWithShape="1"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21568" r="16192" b="39300"/>
          <a:stretch/>
        </p:blipFill>
        <p:spPr>
          <a:xfrm>
            <a:off x="24975094" y="10372245"/>
            <a:ext cx="1347444" cy="1281373"/>
          </a:xfrm>
          <a:prstGeom prst="flowChartConnector">
            <a:avLst/>
          </a:prstGeom>
        </p:spPr>
      </p:pic>
      <p:pic>
        <p:nvPicPr>
          <p:cNvPr id="54" name="Picture 53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6D37E9D2-D4A8-51C4-C963-BFA436DE67E6}"/>
              </a:ext>
            </a:extLst>
          </p:cNvPr>
          <p:cNvPicPr>
            <a:picLocks noChangeAspect="1"/>
          </p:cNvPicPr>
          <p:nvPr/>
        </p:nvPicPr>
        <p:blipFill rotWithShape="1"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1" t="23134" r="17517" b="35169"/>
          <a:stretch/>
        </p:blipFill>
        <p:spPr>
          <a:xfrm>
            <a:off x="2633222" y="12719870"/>
            <a:ext cx="974624" cy="993950"/>
          </a:xfrm>
          <a:prstGeom prst="flowChartConnector">
            <a:avLst/>
          </a:prstGeom>
        </p:spPr>
      </p:pic>
      <p:pic>
        <p:nvPicPr>
          <p:cNvPr id="56" name="Picture 55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E7ABE3C9-6819-23C8-8F86-0328309CD742}"/>
              </a:ext>
            </a:extLst>
          </p:cNvPr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1" t="21600" r="19380" b="39385"/>
          <a:stretch/>
        </p:blipFill>
        <p:spPr>
          <a:xfrm>
            <a:off x="7302332" y="11771024"/>
            <a:ext cx="953330" cy="949962"/>
          </a:xfrm>
          <a:prstGeom prst="flowChartConnector">
            <a:avLst/>
          </a:prstGeom>
        </p:spPr>
      </p:pic>
      <p:pic>
        <p:nvPicPr>
          <p:cNvPr id="58" name="Picture 57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127316C8-BD7B-CC4A-4728-414DDC734B82}"/>
              </a:ext>
            </a:extLst>
          </p:cNvPr>
          <p:cNvPicPr>
            <a:picLocks noChangeAspect="1"/>
          </p:cNvPicPr>
          <p:nvPr/>
        </p:nvPicPr>
        <p:blipFill rotWithShape="1"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1" t="21545" r="17122" b="38209"/>
          <a:stretch/>
        </p:blipFill>
        <p:spPr>
          <a:xfrm>
            <a:off x="7314347" y="13821828"/>
            <a:ext cx="896302" cy="896112"/>
          </a:xfrm>
          <a:prstGeom prst="flowChartConnector">
            <a:avLst/>
          </a:prstGeom>
        </p:spPr>
      </p:pic>
      <p:pic>
        <p:nvPicPr>
          <p:cNvPr id="60" name="Picture 59" descr="A person wearing a head scarf&#10;&#10;Description automatically generated with low confidence">
            <a:extLst>
              <a:ext uri="{FF2B5EF4-FFF2-40B4-BE49-F238E27FC236}">
                <a16:creationId xmlns:a16="http://schemas.microsoft.com/office/drawing/2014/main" id="{7DA1CBA9-6CE4-DFAD-2CC6-DC514970E221}"/>
              </a:ext>
            </a:extLst>
          </p:cNvPr>
          <p:cNvPicPr>
            <a:picLocks noChangeAspect="1"/>
          </p:cNvPicPr>
          <p:nvPr/>
        </p:nvPicPr>
        <p:blipFill rotWithShape="1"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0" t="20493" r="19629" b="35635"/>
          <a:stretch/>
        </p:blipFill>
        <p:spPr>
          <a:xfrm>
            <a:off x="11947842" y="13745186"/>
            <a:ext cx="915890" cy="937234"/>
          </a:xfrm>
          <a:prstGeom prst="flowChartConnector">
            <a:avLst/>
          </a:prstGeom>
        </p:spPr>
      </p:pic>
      <p:pic>
        <p:nvPicPr>
          <p:cNvPr id="62" name="Picture 61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18A5F0D4-87FE-7E95-3B95-8D766EA7D2B8}"/>
              </a:ext>
            </a:extLst>
          </p:cNvPr>
          <p:cNvPicPr>
            <a:picLocks noChangeAspect="1"/>
          </p:cNvPicPr>
          <p:nvPr/>
        </p:nvPicPr>
        <p:blipFill rotWithShape="1"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453" r="16350" b="36550"/>
          <a:stretch/>
        </p:blipFill>
        <p:spPr>
          <a:xfrm>
            <a:off x="11938925" y="14730983"/>
            <a:ext cx="921330" cy="936370"/>
          </a:xfrm>
          <a:prstGeom prst="flowChartConnector">
            <a:avLst/>
          </a:prstGeom>
        </p:spPr>
      </p:pic>
      <p:pic>
        <p:nvPicPr>
          <p:cNvPr id="448" name="Picture 447">
            <a:extLst>
              <a:ext uri="{FF2B5EF4-FFF2-40B4-BE49-F238E27FC236}">
                <a16:creationId xmlns:a16="http://schemas.microsoft.com/office/drawing/2014/main" id="{F9B87DD6-1AAC-8354-9EAB-DAD55B313C31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7" b="7007"/>
          <a:stretch/>
        </p:blipFill>
        <p:spPr>
          <a:xfrm>
            <a:off x="11881967" y="11729311"/>
            <a:ext cx="982513" cy="961520"/>
          </a:xfrm>
          <a:prstGeom prst="flowChartConnector">
            <a:avLst/>
          </a:prstGeom>
        </p:spPr>
      </p:pic>
      <p:pic>
        <p:nvPicPr>
          <p:cNvPr id="450" name="Picture 449" descr="A person wearing a head scarf&#10;&#10;Description automatically generated with medium confidence">
            <a:extLst>
              <a:ext uri="{FF2B5EF4-FFF2-40B4-BE49-F238E27FC236}">
                <a16:creationId xmlns:a16="http://schemas.microsoft.com/office/drawing/2014/main" id="{B09AA533-66D5-C2B0-528A-9942E3D29AA2}"/>
              </a:ext>
            </a:extLst>
          </p:cNvPr>
          <p:cNvPicPr>
            <a:picLocks noChangeAspect="1"/>
          </p:cNvPicPr>
          <p:nvPr/>
        </p:nvPicPr>
        <p:blipFill rotWithShape="1"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20662" r="18393" b="36972"/>
          <a:stretch/>
        </p:blipFill>
        <p:spPr>
          <a:xfrm>
            <a:off x="11919863" y="12708248"/>
            <a:ext cx="967758" cy="988376"/>
          </a:xfrm>
          <a:prstGeom prst="flowChartConnector">
            <a:avLst/>
          </a:prstGeom>
        </p:spPr>
      </p:pic>
      <p:pic>
        <p:nvPicPr>
          <p:cNvPr id="452" name="Picture 451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22313ADD-639C-24A5-79D9-1AD9DA64E89A}"/>
              </a:ext>
            </a:extLst>
          </p:cNvPr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5" t="19197" r="14602" b="35686"/>
          <a:stretch/>
        </p:blipFill>
        <p:spPr>
          <a:xfrm>
            <a:off x="16567038" y="13744801"/>
            <a:ext cx="936122" cy="958709"/>
          </a:xfrm>
          <a:prstGeom prst="flowChartConnector">
            <a:avLst/>
          </a:prstGeom>
        </p:spPr>
      </p:pic>
      <p:pic>
        <p:nvPicPr>
          <p:cNvPr id="454" name="Picture 453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C61ECBFB-7D7D-16ED-9EB1-C364BABD691F}"/>
              </a:ext>
            </a:extLst>
          </p:cNvPr>
          <p:cNvPicPr>
            <a:picLocks noChangeAspect="1"/>
          </p:cNvPicPr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0273" r="15493" b="36603"/>
          <a:stretch/>
        </p:blipFill>
        <p:spPr>
          <a:xfrm>
            <a:off x="16558509" y="12751468"/>
            <a:ext cx="920550" cy="921185"/>
          </a:xfrm>
          <a:prstGeom prst="flowChartConnector">
            <a:avLst/>
          </a:prstGeom>
        </p:spPr>
      </p:pic>
      <p:pic>
        <p:nvPicPr>
          <p:cNvPr id="456" name="Picture 455">
            <a:extLst>
              <a:ext uri="{FF2B5EF4-FFF2-40B4-BE49-F238E27FC236}">
                <a16:creationId xmlns:a16="http://schemas.microsoft.com/office/drawing/2014/main" id="{8898B516-D480-E9DD-82C9-6EA922198D9A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7" b="5347"/>
          <a:stretch/>
        </p:blipFill>
        <p:spPr>
          <a:xfrm>
            <a:off x="16516436" y="11726588"/>
            <a:ext cx="968087" cy="937790"/>
          </a:xfrm>
          <a:prstGeom prst="flowChartConnector">
            <a:avLst/>
          </a:prstGeom>
        </p:spPr>
      </p:pic>
      <p:pic>
        <p:nvPicPr>
          <p:cNvPr id="458" name="Picture 457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B7310344-6B74-E266-6D95-62E54029E818}"/>
              </a:ext>
            </a:extLst>
          </p:cNvPr>
          <p:cNvPicPr>
            <a:picLocks noChangeAspect="1"/>
          </p:cNvPicPr>
          <p:nvPr/>
        </p:nvPicPr>
        <p:blipFill rotWithShape="1"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6" t="19913" r="14257" b="36603"/>
          <a:stretch/>
        </p:blipFill>
        <p:spPr>
          <a:xfrm>
            <a:off x="16583329" y="14831453"/>
            <a:ext cx="896112" cy="891985"/>
          </a:xfrm>
          <a:prstGeom prst="flowChartConnector">
            <a:avLst/>
          </a:prstGeom>
        </p:spPr>
      </p:pic>
      <p:pic>
        <p:nvPicPr>
          <p:cNvPr id="473" name="Picture 47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56E82618-2E33-33B7-A94B-CEFC674AF40A}"/>
              </a:ext>
            </a:extLst>
          </p:cNvPr>
          <p:cNvPicPr>
            <a:picLocks noChangeAspect="1"/>
          </p:cNvPicPr>
          <p:nvPr/>
        </p:nvPicPr>
        <p:blipFill rotWithShape="1"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8" t="19557" r="19122" b="41050"/>
          <a:stretch/>
        </p:blipFill>
        <p:spPr>
          <a:xfrm>
            <a:off x="25761754" y="11717655"/>
            <a:ext cx="959619" cy="967453"/>
          </a:xfrm>
          <a:prstGeom prst="flowChartConnector">
            <a:avLst/>
          </a:prstGeom>
        </p:spPr>
      </p:pic>
      <p:pic>
        <p:nvPicPr>
          <p:cNvPr id="480" name="Picture 479" descr="A person wearing a head scarf&#10;&#10;Description automatically generated with low confidence">
            <a:extLst>
              <a:ext uri="{FF2B5EF4-FFF2-40B4-BE49-F238E27FC236}">
                <a16:creationId xmlns:a16="http://schemas.microsoft.com/office/drawing/2014/main" id="{2143933C-5690-D291-DAF2-336B8B9CF2E8}"/>
              </a:ext>
            </a:extLst>
          </p:cNvPr>
          <p:cNvPicPr>
            <a:picLocks noChangeAspect="1"/>
          </p:cNvPicPr>
          <p:nvPr/>
        </p:nvPicPr>
        <p:blipFill rotWithShape="1"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9" t="22183" r="20591" b="36284"/>
          <a:stretch/>
        </p:blipFill>
        <p:spPr>
          <a:xfrm>
            <a:off x="25792567" y="12725008"/>
            <a:ext cx="926561" cy="974183"/>
          </a:xfrm>
          <a:prstGeom prst="flowChartConnector">
            <a:avLst/>
          </a:prstGeom>
        </p:spPr>
      </p:pic>
      <p:pic>
        <p:nvPicPr>
          <p:cNvPr id="492" name="Picture 491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0B64B986-55E4-FD77-32DB-F483B892221B}"/>
              </a:ext>
            </a:extLst>
          </p:cNvPr>
          <p:cNvPicPr>
            <a:picLocks noChangeAspect="1"/>
          </p:cNvPicPr>
          <p:nvPr/>
        </p:nvPicPr>
        <p:blipFill rotWithShape="1"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6" t="20775" r="16637" b="38061"/>
          <a:stretch/>
        </p:blipFill>
        <p:spPr>
          <a:xfrm>
            <a:off x="25804476" y="14762573"/>
            <a:ext cx="930881" cy="891272"/>
          </a:xfrm>
          <a:prstGeom prst="flowChartConnector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8E751D3-5DBB-0F1D-5896-E2E5C2314F44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2" b="7692"/>
          <a:stretch/>
        </p:blipFill>
        <p:spPr>
          <a:xfrm>
            <a:off x="21176532" y="13760360"/>
            <a:ext cx="900184" cy="906886"/>
          </a:xfrm>
          <a:prstGeom prst="flowChartConnector">
            <a:avLst/>
          </a:prstGeom>
        </p:spPr>
      </p:pic>
      <p:pic>
        <p:nvPicPr>
          <p:cNvPr id="69" name="Picture 68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87CBA0B1-90E1-3440-D057-C454A8EF7C42}"/>
              </a:ext>
            </a:extLst>
          </p:cNvPr>
          <p:cNvPicPr>
            <a:picLocks noChangeAspect="1"/>
          </p:cNvPicPr>
          <p:nvPr/>
        </p:nvPicPr>
        <p:blipFill rotWithShape="1"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2" t="19913" r="19849" b="42456"/>
          <a:stretch/>
        </p:blipFill>
        <p:spPr>
          <a:xfrm>
            <a:off x="21190716" y="15799415"/>
            <a:ext cx="898843" cy="897676"/>
          </a:xfrm>
          <a:prstGeom prst="flowChartConnector">
            <a:avLst/>
          </a:prstGeom>
        </p:spPr>
      </p:pic>
      <p:pic>
        <p:nvPicPr>
          <p:cNvPr id="72" name="Picture 71" descr="A person in a uniform&#10;&#10;Description automatically generated with low confidence">
            <a:extLst>
              <a:ext uri="{FF2B5EF4-FFF2-40B4-BE49-F238E27FC236}">
                <a16:creationId xmlns:a16="http://schemas.microsoft.com/office/drawing/2014/main" id="{4FC77723-C412-4310-A3C7-6FE7D393A403}"/>
              </a:ext>
            </a:extLst>
          </p:cNvPr>
          <p:cNvPicPr>
            <a:picLocks noChangeAspect="1"/>
          </p:cNvPicPr>
          <p:nvPr/>
        </p:nvPicPr>
        <p:blipFill rotWithShape="1"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19913" r="17971" b="39882"/>
          <a:stretch/>
        </p:blipFill>
        <p:spPr>
          <a:xfrm>
            <a:off x="21180451" y="14747691"/>
            <a:ext cx="914682" cy="939669"/>
          </a:xfrm>
          <a:prstGeom prst="flowChartConnector">
            <a:avLst/>
          </a:prstGeom>
        </p:spPr>
      </p:pic>
      <p:pic>
        <p:nvPicPr>
          <p:cNvPr id="77" name="Picture 76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9E6D3C23-D3FB-7893-90BD-6F796E7DB516}"/>
              </a:ext>
            </a:extLst>
          </p:cNvPr>
          <p:cNvPicPr>
            <a:picLocks noChangeAspect="1"/>
          </p:cNvPicPr>
          <p:nvPr/>
        </p:nvPicPr>
        <p:blipFill rotWithShape="1"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9" t="20273" r="20822" b="39882"/>
          <a:stretch/>
        </p:blipFill>
        <p:spPr>
          <a:xfrm>
            <a:off x="21171681" y="11716120"/>
            <a:ext cx="943449" cy="978940"/>
          </a:xfrm>
          <a:prstGeom prst="flowChartConnector">
            <a:avLst/>
          </a:prstGeom>
        </p:spPr>
      </p:pic>
      <p:pic>
        <p:nvPicPr>
          <p:cNvPr id="79" name="Picture 78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534CDCA8-FE43-711E-C2AF-8C77F81109AF}"/>
              </a:ext>
            </a:extLst>
          </p:cNvPr>
          <p:cNvPicPr>
            <a:picLocks noChangeAspect="1"/>
          </p:cNvPicPr>
          <p:nvPr/>
        </p:nvPicPr>
        <p:blipFill rotWithShape="1"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t="19913" r="16369" b="35685"/>
          <a:stretch/>
        </p:blipFill>
        <p:spPr>
          <a:xfrm>
            <a:off x="15797498" y="10333245"/>
            <a:ext cx="1325880" cy="1293640"/>
          </a:xfrm>
          <a:prstGeom prst="flowChartConnector">
            <a:avLst/>
          </a:prstGeom>
        </p:spPr>
      </p:pic>
      <p:sp>
        <p:nvSpPr>
          <p:cNvPr id="385" name="TextBox 384">
            <a:extLst>
              <a:ext uri="{FF2B5EF4-FFF2-40B4-BE49-F238E27FC236}">
                <a16:creationId xmlns:a16="http://schemas.microsoft.com/office/drawing/2014/main" id="{57F0BDDA-62DE-738D-B65C-BCEA9D839975}"/>
              </a:ext>
            </a:extLst>
          </p:cNvPr>
          <p:cNvSpPr txBox="1"/>
          <p:nvPr/>
        </p:nvSpPr>
        <p:spPr>
          <a:xfrm>
            <a:off x="22880983" y="7558436"/>
            <a:ext cx="175864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de-DE" sz="700" b="1" dirty="0">
                <a:solidFill>
                  <a:schemeClr val="bg1"/>
                </a:solidFill>
                <a:latin typeface="Arial Nova" panose="020B0504020202020204" pitchFamily="34" charset="0"/>
              </a:rPr>
              <a:t>DATO' BADLISHAH BIN HAJI AHMAD</a:t>
            </a:r>
          </a:p>
        </p:txBody>
      </p:sp>
      <p:sp>
        <p:nvSpPr>
          <p:cNvPr id="386" name="TextBox 385">
            <a:extLst>
              <a:ext uri="{FF2B5EF4-FFF2-40B4-BE49-F238E27FC236}">
                <a16:creationId xmlns:a16="http://schemas.microsoft.com/office/drawing/2014/main" id="{BA911B9C-C21A-64C9-5A3F-8D9214DCBAA1}"/>
              </a:ext>
            </a:extLst>
          </p:cNvPr>
          <p:cNvSpPr txBox="1"/>
          <p:nvPr/>
        </p:nvSpPr>
        <p:spPr>
          <a:xfrm>
            <a:off x="23138656" y="8405251"/>
            <a:ext cx="1526992" cy="177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sv-SE" sz="553" b="1" dirty="0">
                <a:solidFill>
                  <a:schemeClr val="bg1"/>
                </a:solidFill>
                <a:latin typeface="Arial Nova" panose="020B0504020202020204" pitchFamily="34" charset="0"/>
              </a:rPr>
              <a:t>Naib Presiden</a:t>
            </a:r>
          </a:p>
        </p:txBody>
      </p: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186F9A1C-3EA2-B2B8-0A7B-6ADDAE024531}"/>
              </a:ext>
            </a:extLst>
          </p:cNvPr>
          <p:cNvGrpSpPr/>
          <p:nvPr/>
        </p:nvGrpSpPr>
        <p:grpSpPr>
          <a:xfrm>
            <a:off x="2791120" y="16897905"/>
            <a:ext cx="2458252" cy="798305"/>
            <a:chOff x="2998253" y="9356467"/>
            <a:chExt cx="2458252" cy="798305"/>
          </a:xfrm>
        </p:grpSpPr>
        <p:sp>
          <p:nvSpPr>
            <p:cNvPr id="388" name="Rectangle: Rounded Corners 387">
              <a:extLst>
                <a:ext uri="{FF2B5EF4-FFF2-40B4-BE49-F238E27FC236}">
                  <a16:creationId xmlns:a16="http://schemas.microsoft.com/office/drawing/2014/main" id="{052301B8-932D-A466-6DC7-2FFEBB5ECBAC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389" name="Rectangle: Rounded Corners 388">
              <a:extLst>
                <a:ext uri="{FF2B5EF4-FFF2-40B4-BE49-F238E27FC236}">
                  <a16:creationId xmlns:a16="http://schemas.microsoft.com/office/drawing/2014/main" id="{A74E052B-1A38-6799-4D36-BC1A2D601F57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16659748-7C86-9DFC-27CB-C021ECFCDC53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D0804BEF-42D7-16C5-8F08-B8A121533B9A}"/>
                </a:ext>
              </a:extLst>
            </p:cNvPr>
            <p:cNvSpPr txBox="1"/>
            <p:nvPr/>
          </p:nvSpPr>
          <p:spPr>
            <a:xfrm>
              <a:off x="3760849" y="9408931"/>
              <a:ext cx="1695656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 KOMERSIAL DAN PELABURAN</a:t>
              </a:r>
            </a:p>
          </p:txBody>
        </p:sp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5CE9695B-A63C-CEBD-A45C-94995814A2F7}"/>
                </a:ext>
              </a:extLst>
            </p:cNvPr>
            <p:cNvSpPr txBox="1"/>
            <p:nvPr/>
          </p:nvSpPr>
          <p:spPr>
            <a:xfrm>
              <a:off x="4780838" y="9866028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id="{F609019B-D2C0-1438-A951-C2011F7B6D80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id="{4A2B4DC2-3D4D-E37B-EB87-1E344A7C1689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3"/>
              <a:srcRect/>
              <a:tile tx="0" ty="0" sx="65000" sy="65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sp>
        <p:nvSpPr>
          <p:cNvPr id="396" name="TextBox 395">
            <a:extLst>
              <a:ext uri="{FF2B5EF4-FFF2-40B4-BE49-F238E27FC236}">
                <a16:creationId xmlns:a16="http://schemas.microsoft.com/office/drawing/2014/main" id="{0A9720BF-7D85-7B5C-9775-0B4DE2B97CA5}"/>
              </a:ext>
            </a:extLst>
          </p:cNvPr>
          <p:cNvSpPr txBox="1"/>
          <p:nvPr/>
        </p:nvSpPr>
        <p:spPr>
          <a:xfrm>
            <a:off x="3462656" y="17319204"/>
            <a:ext cx="1768738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de-DE" sz="550" dirty="0">
                <a:solidFill>
                  <a:schemeClr val="bg1"/>
                </a:solidFill>
                <a:latin typeface="Arial Nova" panose="020B0504020202020204" pitchFamily="34" charset="0"/>
              </a:rPr>
              <a:t>TENGKU AINA BINTI TENGKU ISMAIL SHAH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01CF5093-A34D-A3AB-743A-8F52E75D3AE6}"/>
              </a:ext>
            </a:extLst>
          </p:cNvPr>
          <p:cNvSpPr/>
          <p:nvPr/>
        </p:nvSpPr>
        <p:spPr>
          <a:xfrm>
            <a:off x="5991186" y="15874549"/>
            <a:ext cx="831408" cy="871759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7B57D5-E97F-83F2-E3F5-CECDD2841396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" b="4542"/>
          <a:stretch/>
        </p:blipFill>
        <p:spPr>
          <a:xfrm>
            <a:off x="21852732" y="8475297"/>
            <a:ext cx="846470" cy="850698"/>
          </a:xfrm>
          <a:prstGeom prst="flowChartConnector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ED38061-9F72-F091-7E93-DE09F0D38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b="22324"/>
          <a:stretch/>
        </p:blipFill>
        <p:spPr bwMode="auto">
          <a:xfrm>
            <a:off x="2741315" y="16861566"/>
            <a:ext cx="920855" cy="93340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4" name="TextBox 403">
            <a:extLst>
              <a:ext uri="{FF2B5EF4-FFF2-40B4-BE49-F238E27FC236}">
                <a16:creationId xmlns:a16="http://schemas.microsoft.com/office/drawing/2014/main" id="{A9BAB8A3-5C0D-5347-621C-CC7E728ED91B}"/>
              </a:ext>
            </a:extLst>
          </p:cNvPr>
          <p:cNvSpPr txBox="1"/>
          <p:nvPr/>
        </p:nvSpPr>
        <p:spPr>
          <a:xfrm>
            <a:off x="22569577" y="8944221"/>
            <a:ext cx="1645880" cy="177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de-DE" sz="553" dirty="0">
                <a:solidFill>
                  <a:schemeClr val="bg1"/>
                </a:solidFill>
                <a:latin typeface="Arial Nova" panose="020B0504020202020204" pitchFamily="34" charset="0"/>
              </a:rPr>
              <a:t>MUHAMAD ZAIDI BIN ABDUL WAHAB</a:t>
            </a:r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EBE697D4-2A55-38AA-C07C-A0E02BD3083D}"/>
              </a:ext>
            </a:extLst>
          </p:cNvPr>
          <p:cNvSpPr txBox="1"/>
          <p:nvPr/>
        </p:nvSpPr>
        <p:spPr>
          <a:xfrm>
            <a:off x="4249456" y="11046868"/>
            <a:ext cx="1018866" cy="177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sv-SE" sz="553" b="1" dirty="0">
                <a:solidFill>
                  <a:schemeClr val="bg1"/>
                </a:solidFill>
                <a:latin typeface="Arial Nova" panose="020B0504020202020204" pitchFamily="34" charset="0"/>
              </a:rPr>
              <a:t>Naib Presiden Kanan </a:t>
            </a:r>
            <a:endParaRPr lang="en-US" sz="553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E4F8EFF-B122-5B1D-D3CD-ED9BCF147575}"/>
              </a:ext>
            </a:extLst>
          </p:cNvPr>
          <p:cNvSpPr txBox="1"/>
          <p:nvPr/>
        </p:nvSpPr>
        <p:spPr>
          <a:xfrm>
            <a:off x="23086410" y="7734595"/>
            <a:ext cx="1526992" cy="177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sv-SE" sz="553" b="1" dirty="0">
                <a:solidFill>
                  <a:schemeClr val="bg1"/>
                </a:solidFill>
                <a:latin typeface="Arial Nova" panose="020B0504020202020204" pitchFamily="34" charset="0"/>
              </a:rPr>
              <a:t>Naib Presiden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52ADBA-BCE3-6A5C-CADE-8D1E20640F52}"/>
              </a:ext>
            </a:extLst>
          </p:cNvPr>
          <p:cNvSpPr txBox="1"/>
          <p:nvPr/>
        </p:nvSpPr>
        <p:spPr>
          <a:xfrm>
            <a:off x="3577253" y="12261360"/>
            <a:ext cx="1654600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de-DE" sz="550" dirty="0">
                <a:solidFill>
                  <a:schemeClr val="bg1"/>
                </a:solidFill>
                <a:latin typeface="Arial Nova" panose="020B0504020202020204" pitchFamily="34" charset="0"/>
              </a:rPr>
              <a:t>RAFIDAH BINTI MOHAMAD SAHAT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D17437-A8E5-00B2-3508-4A98E6927383}"/>
              </a:ext>
            </a:extLst>
          </p:cNvPr>
          <p:cNvSpPr txBox="1"/>
          <p:nvPr/>
        </p:nvSpPr>
        <p:spPr>
          <a:xfrm>
            <a:off x="4572224" y="12362978"/>
            <a:ext cx="650698" cy="177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sv-SE" sz="553" dirty="0">
                <a:solidFill>
                  <a:schemeClr val="bg1"/>
                </a:solidFill>
                <a:latin typeface="Arial Nova" panose="020B0504020202020204" pitchFamily="34" charset="0"/>
              </a:rPr>
              <a:t>Pengarah</a:t>
            </a:r>
            <a:endParaRPr lang="en-US" sz="553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DA66FE5-A528-E0BE-17B7-872C3947EB7C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 b="9101"/>
          <a:stretch/>
        </p:blipFill>
        <p:spPr>
          <a:xfrm>
            <a:off x="2630053" y="11731802"/>
            <a:ext cx="948305" cy="933693"/>
          </a:xfrm>
          <a:prstGeom prst="flowChartConnector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FA60F6-68D7-9432-DD30-CE92D54F82CD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1" b="8751"/>
          <a:stretch/>
        </p:blipFill>
        <p:spPr>
          <a:xfrm>
            <a:off x="7300210" y="14813595"/>
            <a:ext cx="913063" cy="909843"/>
          </a:xfrm>
          <a:prstGeom prst="flowChartConnector">
            <a:avLst/>
          </a:prstGeom>
        </p:spPr>
      </p:pic>
      <p:pic>
        <p:nvPicPr>
          <p:cNvPr id="2" name="Picture 1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C736A3D2-39A2-6B99-CC32-8F571753E0CE}"/>
              </a:ext>
            </a:extLst>
          </p:cNvPr>
          <p:cNvPicPr>
            <a:picLocks noChangeAspect="1"/>
          </p:cNvPicPr>
          <p:nvPr/>
        </p:nvPicPr>
        <p:blipFill rotWithShape="1"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9" t="19913" r="19849" b="40785"/>
          <a:stretch/>
        </p:blipFill>
        <p:spPr>
          <a:xfrm>
            <a:off x="20396331" y="10366835"/>
            <a:ext cx="1314200" cy="1303940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2EC231-1835-DF32-BEB7-D7B3746BD390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3" b="4683"/>
          <a:stretch/>
        </p:blipFill>
        <p:spPr>
          <a:xfrm>
            <a:off x="21176521" y="12773936"/>
            <a:ext cx="909841" cy="925129"/>
          </a:xfrm>
          <a:prstGeom prst="flowChartConnector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985F6F4-3D88-7952-5DC0-9AD557FEDBA0}"/>
              </a:ext>
            </a:extLst>
          </p:cNvPr>
          <p:cNvSpPr txBox="1"/>
          <p:nvPr/>
        </p:nvSpPr>
        <p:spPr>
          <a:xfrm>
            <a:off x="22001713" y="10967407"/>
            <a:ext cx="170051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sv-SE" sz="700" b="1" dirty="0">
                <a:solidFill>
                  <a:schemeClr val="bg1"/>
                </a:solidFill>
                <a:latin typeface="Arial Nova" panose="020B0504020202020204" pitchFamily="34" charset="0"/>
              </a:rPr>
              <a:t>LAr. HASLINDA BINTI KHALID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BB99DB-2C97-E902-51B5-25D6D2CD607E}"/>
              </a:ext>
            </a:extLst>
          </p:cNvPr>
          <p:cNvSpPr txBox="1"/>
          <p:nvPr/>
        </p:nvSpPr>
        <p:spPr>
          <a:xfrm>
            <a:off x="22673828" y="11099618"/>
            <a:ext cx="1018866" cy="177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/>
            <a:r>
              <a:rPr lang="sv-SE" sz="553" b="1" dirty="0">
                <a:solidFill>
                  <a:schemeClr val="bg1"/>
                </a:solidFill>
                <a:latin typeface="Arial Nova" panose="020B0504020202020204" pitchFamily="34" charset="0"/>
              </a:rPr>
              <a:t>Naib Presiden </a:t>
            </a:r>
            <a:endParaRPr lang="en-US" sz="553" b="1" dirty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43DB60-BDBC-40E0-4544-C83D27C7A159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" b="1927"/>
          <a:stretch/>
        </p:blipFill>
        <p:spPr>
          <a:xfrm>
            <a:off x="7335237" y="12784210"/>
            <a:ext cx="906817" cy="903619"/>
          </a:xfrm>
          <a:prstGeom prst="flowChartConnector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E102E19-961B-9FCB-12E1-00FB12223B15}"/>
              </a:ext>
            </a:extLst>
          </p:cNvPr>
          <p:cNvGrpSpPr/>
          <p:nvPr/>
        </p:nvGrpSpPr>
        <p:grpSpPr>
          <a:xfrm>
            <a:off x="25866225" y="13803344"/>
            <a:ext cx="2448607" cy="798305"/>
            <a:chOff x="2998253" y="9356467"/>
            <a:chExt cx="2448607" cy="79830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77AB7BC9-ECCC-5621-0862-A8CABF3AFCCB}"/>
                </a:ext>
              </a:extLst>
            </p:cNvPr>
            <p:cNvSpPr/>
            <p:nvPr/>
          </p:nvSpPr>
          <p:spPr>
            <a:xfrm>
              <a:off x="3534866" y="9360464"/>
              <a:ext cx="1911994" cy="78985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80BAA7E-784A-68CD-AE7E-01AA2A858F1B}"/>
                </a:ext>
              </a:extLst>
            </p:cNvPr>
            <p:cNvSpPr/>
            <p:nvPr/>
          </p:nvSpPr>
          <p:spPr>
            <a:xfrm>
              <a:off x="3562151" y="9390081"/>
              <a:ext cx="1857797" cy="72585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0239F7-792C-0F7E-245A-3E435F0A623B}"/>
                </a:ext>
              </a:extLst>
            </p:cNvPr>
            <p:cNvSpPr/>
            <p:nvPr/>
          </p:nvSpPr>
          <p:spPr>
            <a:xfrm>
              <a:off x="3531596" y="9356897"/>
              <a:ext cx="1911994" cy="377543"/>
            </a:xfrm>
            <a:custGeom>
              <a:avLst/>
              <a:gdLst>
                <a:gd name="connsiteX0" fmla="*/ 131645 w 1911994"/>
                <a:gd name="connsiteY0" fmla="*/ 0 h 377543"/>
                <a:gd name="connsiteX1" fmla="*/ 1780349 w 1911994"/>
                <a:gd name="connsiteY1" fmla="*/ 0 h 377543"/>
                <a:gd name="connsiteX2" fmla="*/ 1911994 w 1911994"/>
                <a:gd name="connsiteY2" fmla="*/ 131645 h 377543"/>
                <a:gd name="connsiteX3" fmla="*/ 1911994 w 1911994"/>
                <a:gd name="connsiteY3" fmla="*/ 377543 h 377543"/>
                <a:gd name="connsiteX4" fmla="*/ 0 w 1911994"/>
                <a:gd name="connsiteY4" fmla="*/ 377543 h 377543"/>
                <a:gd name="connsiteX5" fmla="*/ 0 w 1911994"/>
                <a:gd name="connsiteY5" fmla="*/ 131645 h 377543"/>
                <a:gd name="connsiteX6" fmla="*/ 131645 w 1911994"/>
                <a:gd name="connsiteY6" fmla="*/ 0 h 37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11994" h="377543">
                  <a:moveTo>
                    <a:pt x="131645" y="0"/>
                  </a:moveTo>
                  <a:lnTo>
                    <a:pt x="1780349" y="0"/>
                  </a:lnTo>
                  <a:cubicBezTo>
                    <a:pt x="1853055" y="0"/>
                    <a:pt x="1911994" y="58939"/>
                    <a:pt x="1911994" y="131645"/>
                  </a:cubicBezTo>
                  <a:lnTo>
                    <a:pt x="1911994" y="377543"/>
                  </a:lnTo>
                  <a:lnTo>
                    <a:pt x="0" y="377543"/>
                  </a:lnTo>
                  <a:lnTo>
                    <a:pt x="0" y="131645"/>
                  </a:lnTo>
                  <a:cubicBezTo>
                    <a:pt x="0" y="58939"/>
                    <a:pt x="58939" y="0"/>
                    <a:pt x="1316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63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B4F62B6-1F4F-B6DD-94CC-AA1C09898338}"/>
                </a:ext>
              </a:extLst>
            </p:cNvPr>
            <p:cNvSpPr txBox="1"/>
            <p:nvPr/>
          </p:nvSpPr>
          <p:spPr>
            <a:xfrm>
              <a:off x="3722749" y="9408931"/>
              <a:ext cx="1695656" cy="3084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sv-SE" sz="702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ova" panose="020B0504020202020204" pitchFamily="34" charset="0"/>
                </a:rPr>
                <a:t>BAHAGIAN KONTRAK DAN UKUR BAHAN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70367C5-F871-E770-35D3-591DFFBD8A8C}"/>
                </a:ext>
              </a:extLst>
            </p:cNvPr>
            <p:cNvSpPr txBox="1"/>
            <p:nvPr/>
          </p:nvSpPr>
          <p:spPr>
            <a:xfrm>
              <a:off x="3688746" y="9783278"/>
              <a:ext cx="1729191" cy="1769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de-DE" sz="550" dirty="0">
                  <a:solidFill>
                    <a:schemeClr val="bg1"/>
                  </a:solidFill>
                  <a:latin typeface="Arial Nova" panose="020B0504020202020204" pitchFamily="34" charset="0"/>
                </a:rPr>
                <a:t>ROHANI BINTI ABU BAKAR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E874B12-1210-F147-0949-03EBAC5561FA}"/>
                </a:ext>
              </a:extLst>
            </p:cNvPr>
            <p:cNvSpPr txBox="1"/>
            <p:nvPr/>
          </p:nvSpPr>
          <p:spPr>
            <a:xfrm>
              <a:off x="4761963" y="9885335"/>
              <a:ext cx="650698" cy="177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r"/>
              <a:r>
                <a:rPr lang="sv-SE" sz="553" dirty="0">
                  <a:solidFill>
                    <a:schemeClr val="bg1"/>
                  </a:solidFill>
                  <a:latin typeface="Arial Nova" panose="020B0504020202020204" pitchFamily="34" charset="0"/>
                </a:rPr>
                <a:t>Pengarah</a:t>
              </a:r>
              <a:endParaRPr lang="en-US" sz="553" dirty="0">
                <a:solidFill>
                  <a:schemeClr val="bg1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E8D72B8-DF7E-A695-8A18-B52970C8232D}"/>
                </a:ext>
              </a:extLst>
            </p:cNvPr>
            <p:cNvSpPr/>
            <p:nvPr/>
          </p:nvSpPr>
          <p:spPr>
            <a:xfrm>
              <a:off x="2998596" y="9356467"/>
              <a:ext cx="789857" cy="789857"/>
            </a:xfrm>
            <a:prstGeom prst="ellipse">
              <a:avLst/>
            </a:prstGeom>
            <a:gradFill>
              <a:gsLst>
                <a:gs pos="100000">
                  <a:srgbClr val="057ED8"/>
                </a:gs>
                <a:gs pos="0">
                  <a:srgbClr val="055691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2F4F1A6-8405-F8C8-18F6-A062F84CDF5A}"/>
                </a:ext>
              </a:extLst>
            </p:cNvPr>
            <p:cNvSpPr/>
            <p:nvPr/>
          </p:nvSpPr>
          <p:spPr>
            <a:xfrm>
              <a:off x="2998253" y="9364915"/>
              <a:ext cx="789857" cy="789857"/>
            </a:xfrm>
            <a:prstGeom prst="ellipse">
              <a:avLst/>
            </a:prstGeom>
            <a:blipFill dpi="0" rotWithShape="0">
              <a:blip r:embed="rId33"/>
              <a:srcRect/>
              <a:tile tx="0" ty="0" sx="34000" sy="34000" flip="none" algn="ctr"/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63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AB4C4CAE-7C43-3F0D-6669-A714808E88A0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r="255"/>
          <a:stretch/>
        </p:blipFill>
        <p:spPr>
          <a:xfrm>
            <a:off x="25790378" y="13785121"/>
            <a:ext cx="896112" cy="891272"/>
          </a:xfrm>
          <a:prstGeom prst="flowChartConnector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pic>
        <p:nvPicPr>
          <p:cNvPr id="53" name="Picture 52" descr="Graphical user interface&#10;&#10;Description automatically generated">
            <a:extLst>
              <a:ext uri="{FF2B5EF4-FFF2-40B4-BE49-F238E27FC236}">
                <a16:creationId xmlns:a16="http://schemas.microsoft.com/office/drawing/2014/main" id="{BF303AC0-C152-EFBE-1CAD-EF9F4336F01A}"/>
              </a:ext>
            </a:extLst>
          </p:cNvPr>
          <p:cNvPicPr>
            <a:picLocks noChangeAspect="1"/>
          </p:cNvPicPr>
          <p:nvPr/>
        </p:nvPicPr>
        <p:blipFill rotWithShape="1"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9" t="19600" r="16079" b="38051"/>
          <a:stretch/>
        </p:blipFill>
        <p:spPr>
          <a:xfrm>
            <a:off x="11180134" y="10303377"/>
            <a:ext cx="1314695" cy="1286605"/>
          </a:xfrm>
          <a:prstGeom prst="flowChartConnector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205694E-804F-D82A-A2A8-A0264F2506DA}"/>
              </a:ext>
            </a:extLst>
          </p:cNvPr>
          <p:cNvCxnSpPr>
            <a:cxnSpLocks/>
          </p:cNvCxnSpPr>
          <p:nvPr/>
        </p:nvCxnSpPr>
        <p:spPr>
          <a:xfrm>
            <a:off x="27265707" y="10079252"/>
            <a:ext cx="1779555" cy="1074"/>
          </a:xfrm>
          <a:prstGeom prst="curvedConnector3">
            <a:avLst>
              <a:gd name="adj1" fmla="val 52998"/>
            </a:avLst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5B49917-C6B5-5190-FAE9-93609A3713FF}"/>
              </a:ext>
            </a:extLst>
          </p:cNvPr>
          <p:cNvCxnSpPr>
            <a:cxnSpLocks/>
          </p:cNvCxnSpPr>
          <p:nvPr/>
        </p:nvCxnSpPr>
        <p:spPr>
          <a:xfrm>
            <a:off x="28323895" y="12159785"/>
            <a:ext cx="729346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EE71055-9215-CD35-B540-6E453267686A}"/>
              </a:ext>
            </a:extLst>
          </p:cNvPr>
          <p:cNvCxnSpPr>
            <a:cxnSpLocks/>
          </p:cNvCxnSpPr>
          <p:nvPr/>
        </p:nvCxnSpPr>
        <p:spPr>
          <a:xfrm>
            <a:off x="28316261" y="14171802"/>
            <a:ext cx="729346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4C293AF-0F75-99EB-2CFD-E36E26B42763}"/>
              </a:ext>
            </a:extLst>
          </p:cNvPr>
          <p:cNvCxnSpPr>
            <a:cxnSpLocks/>
          </p:cNvCxnSpPr>
          <p:nvPr/>
        </p:nvCxnSpPr>
        <p:spPr>
          <a:xfrm>
            <a:off x="28323895" y="13201880"/>
            <a:ext cx="729346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21D5FE7-0660-CD2A-6322-9D62365FF003}"/>
              </a:ext>
            </a:extLst>
          </p:cNvPr>
          <p:cNvCxnSpPr>
            <a:cxnSpLocks/>
          </p:cNvCxnSpPr>
          <p:nvPr/>
        </p:nvCxnSpPr>
        <p:spPr>
          <a:xfrm>
            <a:off x="28326802" y="15185059"/>
            <a:ext cx="729346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54E8E39-7F21-D434-53B0-E12B02901C17}"/>
              </a:ext>
            </a:extLst>
          </p:cNvPr>
          <p:cNvCxnSpPr>
            <a:cxnSpLocks/>
          </p:cNvCxnSpPr>
          <p:nvPr/>
        </p:nvCxnSpPr>
        <p:spPr>
          <a:xfrm>
            <a:off x="28356425" y="10941016"/>
            <a:ext cx="681463" cy="66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95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"/>
    </mc:Choice>
    <mc:Fallback xmlns="">
      <p:transition spd="slow" advTm="116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8120</TotalTime>
  <Words>376</Words>
  <Application>Microsoft Office PowerPoint</Application>
  <PresentationFormat>Custom</PresentationFormat>
  <Paragraphs>116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Azlinor Sabli</dc:creator>
  <cp:lastModifiedBy>Mardhiyah Khairuddin</cp:lastModifiedBy>
  <cp:revision>50</cp:revision>
  <cp:lastPrinted>2022-12-22T06:09:08Z</cp:lastPrinted>
  <dcterms:created xsi:type="dcterms:W3CDTF">2022-01-03T06:38:46Z</dcterms:created>
  <dcterms:modified xsi:type="dcterms:W3CDTF">2025-01-07T03:53:43Z</dcterms:modified>
</cp:coreProperties>
</file>