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9B5D0-49CB-4BF0-A979-7788E54579AF}" v="2" dt="2024-07-26T02:30:22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708" y="-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 Amira Mat Zain" userId="4440c67e-8a97-4ace-90b0-026b9c8a72ff" providerId="ADAL" clId="{FF99B5D0-49CB-4BF0-A979-7788E54579AF}"/>
    <pc:docChg chg="undo custSel modSld">
      <pc:chgData name="Nor Amira Mat Zain" userId="4440c67e-8a97-4ace-90b0-026b9c8a72ff" providerId="ADAL" clId="{FF99B5D0-49CB-4BF0-A979-7788E54579AF}" dt="2024-07-26T02:30:38.779" v="18" actId="20577"/>
      <pc:docMkLst>
        <pc:docMk/>
      </pc:docMkLst>
      <pc:sldChg chg="addSp delSp modSp mod">
        <pc:chgData name="Nor Amira Mat Zain" userId="4440c67e-8a97-4ace-90b0-026b9c8a72ff" providerId="ADAL" clId="{FF99B5D0-49CB-4BF0-A979-7788E54579AF}" dt="2024-07-26T02:30:38.779" v="18" actId="20577"/>
        <pc:sldMkLst>
          <pc:docMk/>
          <pc:sldMk cId="1838148517" sldId="256"/>
        </pc:sldMkLst>
        <pc:spChg chg="add del mod">
          <ac:chgData name="Nor Amira Mat Zain" userId="4440c67e-8a97-4ace-90b0-026b9c8a72ff" providerId="ADAL" clId="{FF99B5D0-49CB-4BF0-A979-7788E54579AF}" dt="2024-07-26T02:30:16.810" v="6" actId="478"/>
          <ac:spMkLst>
            <pc:docMk/>
            <pc:sldMk cId="1838148517" sldId="256"/>
            <ac:spMk id="9" creationId="{4DBACCFA-24E9-968B-BF2C-F26E4E70174F}"/>
          </ac:spMkLst>
        </pc:spChg>
        <pc:spChg chg="add mod">
          <ac:chgData name="Nor Amira Mat Zain" userId="4440c67e-8a97-4ace-90b0-026b9c8a72ff" providerId="ADAL" clId="{FF99B5D0-49CB-4BF0-A979-7788E54579AF}" dt="2024-07-26T02:30:38.779" v="18" actId="20577"/>
          <ac:spMkLst>
            <pc:docMk/>
            <pc:sldMk cId="1838148517" sldId="256"/>
            <ac:spMk id="10" creationId="{37F98CED-587A-97F1-3FD1-3E35082B308A}"/>
          </ac:spMkLst>
        </pc:spChg>
        <pc:picChg chg="add del">
          <ac:chgData name="Nor Amira Mat Zain" userId="4440c67e-8a97-4ace-90b0-026b9c8a72ff" providerId="ADAL" clId="{FF99B5D0-49CB-4BF0-A979-7788E54579AF}" dt="2024-07-26T02:30:03.867" v="5" actId="478"/>
          <ac:picMkLst>
            <pc:docMk/>
            <pc:sldMk cId="1838148517" sldId="256"/>
            <ac:picMk id="8" creationId="{5749D7EB-3C3E-D1F3-7913-56754D08BE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5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5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9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0FE00-E982-439A-9D33-479B05B0D39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030FEF-0E78-43C3-BDA4-44BA7257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5749D7EB-3C3E-D1F3-7913-56754D08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8" y="0"/>
            <a:ext cx="9055324" cy="1280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F98CED-587A-97F1-3FD1-3E35082B308A}"/>
              </a:ext>
            </a:extLst>
          </p:cNvPr>
          <p:cNvSpPr txBox="1"/>
          <p:nvPr/>
        </p:nvSpPr>
        <p:spPr>
          <a:xfrm>
            <a:off x="6749143" y="6894286"/>
            <a:ext cx="216262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4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</Words>
  <Application>Microsoft Office PowerPoint</Application>
  <PresentationFormat>A3 Paper (297x420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 Amira Mat Zain</dc:creator>
  <cp:lastModifiedBy>Nor Amira Mat Zain</cp:lastModifiedBy>
  <cp:revision>1</cp:revision>
  <dcterms:created xsi:type="dcterms:W3CDTF">2024-07-26T00:30:20Z</dcterms:created>
  <dcterms:modified xsi:type="dcterms:W3CDTF">2024-07-26T02:30:45Z</dcterms:modified>
</cp:coreProperties>
</file>